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Default Extension="jpg" ContentType="image/jpg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x="18288000" cy="10287000"/>
  <p:notesSz cx="18288000" cy="10287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11476" y="1730078"/>
            <a:ext cx="748664" cy="2219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400" b="0" i="0">
                <a:solidFill>
                  <a:srgbClr val="3B5229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69299" y="5351564"/>
            <a:ext cx="14349400" cy="1684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581534" y="3035808"/>
            <a:ext cx="9338945" cy="1254125"/>
          </a:xfrm>
          <a:custGeom>
            <a:avLst/>
            <a:gdLst/>
            <a:ahLst/>
            <a:cxnLst/>
            <a:rect l="l" t="t" r="r" b="b"/>
            <a:pathLst>
              <a:path w="9338944" h="1254125">
                <a:moveTo>
                  <a:pt x="8871802" y="1253727"/>
                </a:moveTo>
                <a:lnTo>
                  <a:pt x="469295" y="1253727"/>
                </a:lnTo>
                <a:lnTo>
                  <a:pt x="437762" y="1252166"/>
                </a:lnTo>
                <a:lnTo>
                  <a:pt x="390562" y="1245123"/>
                </a:lnTo>
                <a:lnTo>
                  <a:pt x="344494" y="1233545"/>
                </a:lnTo>
                <a:lnTo>
                  <a:pt x="299876" y="1217566"/>
                </a:lnTo>
                <a:lnTo>
                  <a:pt x="257028" y="1197316"/>
                </a:lnTo>
                <a:lnTo>
                  <a:pt x="216266" y="1172927"/>
                </a:lnTo>
                <a:lnTo>
                  <a:pt x="177911" y="1144532"/>
                </a:lnTo>
                <a:lnTo>
                  <a:pt x="142280" y="1112263"/>
                </a:lnTo>
                <a:lnTo>
                  <a:pt x="110010" y="1076632"/>
                </a:lnTo>
                <a:lnTo>
                  <a:pt x="81616" y="1038277"/>
                </a:lnTo>
                <a:lnTo>
                  <a:pt x="57227" y="997515"/>
                </a:lnTo>
                <a:lnTo>
                  <a:pt x="36977" y="954666"/>
                </a:lnTo>
                <a:lnTo>
                  <a:pt x="20997" y="910049"/>
                </a:lnTo>
                <a:lnTo>
                  <a:pt x="9420" y="863981"/>
                </a:lnTo>
                <a:lnTo>
                  <a:pt x="2377" y="816781"/>
                </a:lnTo>
                <a:lnTo>
                  <a:pt x="0" y="768768"/>
                </a:ln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6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8855323" y="0"/>
                </a:lnTo>
                <a:lnTo>
                  <a:pt x="8903335" y="2377"/>
                </a:lnTo>
                <a:lnTo>
                  <a:pt x="8950535" y="9420"/>
                </a:lnTo>
                <a:lnTo>
                  <a:pt x="8996603" y="20997"/>
                </a:lnTo>
                <a:lnTo>
                  <a:pt x="9041221" y="36977"/>
                </a:lnTo>
                <a:lnTo>
                  <a:pt x="9084070" y="57227"/>
                </a:lnTo>
                <a:lnTo>
                  <a:pt x="9124831" y="81615"/>
                </a:lnTo>
                <a:lnTo>
                  <a:pt x="9163187" y="110010"/>
                </a:lnTo>
                <a:lnTo>
                  <a:pt x="9198818" y="142280"/>
                </a:lnTo>
                <a:lnTo>
                  <a:pt x="9231087" y="177911"/>
                </a:lnTo>
                <a:lnTo>
                  <a:pt x="9259482" y="216266"/>
                </a:lnTo>
                <a:lnTo>
                  <a:pt x="9283871" y="257028"/>
                </a:lnTo>
                <a:lnTo>
                  <a:pt x="9304121" y="299876"/>
                </a:lnTo>
                <a:lnTo>
                  <a:pt x="9320100" y="344494"/>
                </a:lnTo>
                <a:lnTo>
                  <a:pt x="9331678" y="390562"/>
                </a:lnTo>
                <a:lnTo>
                  <a:pt x="9338667" y="437400"/>
                </a:lnTo>
                <a:lnTo>
                  <a:pt x="9338667" y="817143"/>
                </a:lnTo>
                <a:lnTo>
                  <a:pt x="9331678" y="863981"/>
                </a:lnTo>
                <a:lnTo>
                  <a:pt x="9320100" y="910049"/>
                </a:lnTo>
                <a:lnTo>
                  <a:pt x="9304121" y="954666"/>
                </a:lnTo>
                <a:lnTo>
                  <a:pt x="9283871" y="997515"/>
                </a:lnTo>
                <a:lnTo>
                  <a:pt x="9259482" y="1038277"/>
                </a:lnTo>
                <a:lnTo>
                  <a:pt x="9231087" y="1076632"/>
                </a:lnTo>
                <a:lnTo>
                  <a:pt x="9198818" y="1112263"/>
                </a:lnTo>
                <a:lnTo>
                  <a:pt x="9163187" y="1144532"/>
                </a:lnTo>
                <a:lnTo>
                  <a:pt x="9124831" y="1172927"/>
                </a:lnTo>
                <a:lnTo>
                  <a:pt x="9084070" y="1197316"/>
                </a:lnTo>
                <a:lnTo>
                  <a:pt x="9041221" y="1217566"/>
                </a:lnTo>
                <a:lnTo>
                  <a:pt x="8996603" y="1233545"/>
                </a:lnTo>
                <a:lnTo>
                  <a:pt x="8950535" y="1245123"/>
                </a:lnTo>
                <a:lnTo>
                  <a:pt x="8903335" y="1252166"/>
                </a:lnTo>
                <a:lnTo>
                  <a:pt x="8871802" y="1253727"/>
                </a:lnTo>
                <a:close/>
              </a:path>
            </a:pathLst>
          </a:custGeom>
          <a:solidFill>
            <a:srgbClr val="CCD5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8581534" y="4694568"/>
            <a:ext cx="9338945" cy="1254125"/>
          </a:xfrm>
          <a:custGeom>
            <a:avLst/>
            <a:gdLst/>
            <a:ahLst/>
            <a:cxnLst/>
            <a:rect l="l" t="t" r="r" b="b"/>
            <a:pathLst>
              <a:path w="9338944" h="1254125">
                <a:moveTo>
                  <a:pt x="8871798" y="1253728"/>
                </a:moveTo>
                <a:lnTo>
                  <a:pt x="469299" y="1253728"/>
                </a:lnTo>
                <a:lnTo>
                  <a:pt x="437762" y="1252166"/>
                </a:lnTo>
                <a:lnTo>
                  <a:pt x="390562" y="1245123"/>
                </a:lnTo>
                <a:lnTo>
                  <a:pt x="344494" y="1233545"/>
                </a:lnTo>
                <a:lnTo>
                  <a:pt x="299876" y="1217566"/>
                </a:lnTo>
                <a:lnTo>
                  <a:pt x="257028" y="1197316"/>
                </a:lnTo>
                <a:lnTo>
                  <a:pt x="216266" y="1172927"/>
                </a:lnTo>
                <a:lnTo>
                  <a:pt x="177911" y="1144532"/>
                </a:lnTo>
                <a:lnTo>
                  <a:pt x="142280" y="1112263"/>
                </a:lnTo>
                <a:lnTo>
                  <a:pt x="110010" y="1076632"/>
                </a:lnTo>
                <a:lnTo>
                  <a:pt x="81616" y="1038277"/>
                </a:lnTo>
                <a:lnTo>
                  <a:pt x="57227" y="997515"/>
                </a:lnTo>
                <a:lnTo>
                  <a:pt x="36977" y="954666"/>
                </a:lnTo>
                <a:lnTo>
                  <a:pt x="20997" y="910049"/>
                </a:lnTo>
                <a:lnTo>
                  <a:pt x="9420" y="863981"/>
                </a:lnTo>
                <a:lnTo>
                  <a:pt x="2377" y="816781"/>
                </a:lnTo>
                <a:lnTo>
                  <a:pt x="0" y="768768"/>
                </a:lnTo>
                <a:lnTo>
                  <a:pt x="0" y="485775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6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8855323" y="0"/>
                </a:lnTo>
                <a:lnTo>
                  <a:pt x="8903335" y="2377"/>
                </a:lnTo>
                <a:lnTo>
                  <a:pt x="8950535" y="9420"/>
                </a:lnTo>
                <a:lnTo>
                  <a:pt x="8996603" y="20997"/>
                </a:lnTo>
                <a:lnTo>
                  <a:pt x="9041221" y="36977"/>
                </a:lnTo>
                <a:lnTo>
                  <a:pt x="9084070" y="57227"/>
                </a:lnTo>
                <a:lnTo>
                  <a:pt x="9124831" y="81615"/>
                </a:lnTo>
                <a:lnTo>
                  <a:pt x="9163187" y="110010"/>
                </a:lnTo>
                <a:lnTo>
                  <a:pt x="9198818" y="142280"/>
                </a:lnTo>
                <a:lnTo>
                  <a:pt x="9231087" y="177911"/>
                </a:lnTo>
                <a:lnTo>
                  <a:pt x="9259482" y="216266"/>
                </a:lnTo>
                <a:lnTo>
                  <a:pt x="9283871" y="257028"/>
                </a:lnTo>
                <a:lnTo>
                  <a:pt x="9304121" y="299876"/>
                </a:lnTo>
                <a:lnTo>
                  <a:pt x="9320100" y="344494"/>
                </a:lnTo>
                <a:lnTo>
                  <a:pt x="9331678" y="390562"/>
                </a:lnTo>
                <a:lnTo>
                  <a:pt x="9338667" y="437400"/>
                </a:lnTo>
                <a:lnTo>
                  <a:pt x="9338667" y="817143"/>
                </a:lnTo>
                <a:lnTo>
                  <a:pt x="9331678" y="863981"/>
                </a:lnTo>
                <a:lnTo>
                  <a:pt x="9320100" y="910049"/>
                </a:lnTo>
                <a:lnTo>
                  <a:pt x="9304121" y="954666"/>
                </a:lnTo>
                <a:lnTo>
                  <a:pt x="9283871" y="997515"/>
                </a:lnTo>
                <a:lnTo>
                  <a:pt x="9259482" y="1038277"/>
                </a:lnTo>
                <a:lnTo>
                  <a:pt x="9231087" y="1076632"/>
                </a:lnTo>
                <a:lnTo>
                  <a:pt x="9198818" y="1112263"/>
                </a:lnTo>
                <a:lnTo>
                  <a:pt x="9163187" y="1144532"/>
                </a:lnTo>
                <a:lnTo>
                  <a:pt x="9124831" y="1172927"/>
                </a:lnTo>
                <a:lnTo>
                  <a:pt x="9084070" y="1197316"/>
                </a:lnTo>
                <a:lnTo>
                  <a:pt x="9041221" y="1217566"/>
                </a:lnTo>
                <a:lnTo>
                  <a:pt x="8996603" y="1233545"/>
                </a:lnTo>
                <a:lnTo>
                  <a:pt x="8950535" y="1245123"/>
                </a:lnTo>
                <a:lnTo>
                  <a:pt x="8903335" y="1252166"/>
                </a:lnTo>
                <a:lnTo>
                  <a:pt x="8871798" y="1253728"/>
                </a:lnTo>
                <a:close/>
              </a:path>
            </a:pathLst>
          </a:custGeom>
          <a:solidFill>
            <a:srgbClr val="E8EC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0" i="0">
                <a:solidFill>
                  <a:srgbClr val="3B5229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rgbClr val="3B5229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0" i="0">
                <a:solidFill>
                  <a:srgbClr val="3B5229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0" i="0">
                <a:solidFill>
                  <a:srgbClr val="3B5229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006466" y="999164"/>
            <a:ext cx="381000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0" i="0">
                <a:solidFill>
                  <a:srgbClr val="3B5229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06123" y="4896422"/>
            <a:ext cx="14875753" cy="4130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rgbClr val="3B5229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9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0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0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0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10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17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9442" y="322426"/>
              <a:ext cx="9086850" cy="9086849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2698401" y="331544"/>
            <a:ext cx="12899390" cy="9733280"/>
            <a:chOff x="2698401" y="331544"/>
            <a:chExt cx="12899390" cy="973328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9041" y="331544"/>
              <a:ext cx="8797553" cy="87884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698401" y="7852728"/>
              <a:ext cx="12899390" cy="2212340"/>
            </a:xfrm>
            <a:custGeom>
              <a:avLst/>
              <a:gdLst/>
              <a:ahLst/>
              <a:cxnLst/>
              <a:rect l="l" t="t" r="r" b="b"/>
              <a:pathLst>
                <a:path w="12899390" h="2212340">
                  <a:moveTo>
                    <a:pt x="12366814" y="2211748"/>
                  </a:moveTo>
                  <a:lnTo>
                    <a:pt x="12324761" y="2209742"/>
                  </a:lnTo>
                  <a:lnTo>
                    <a:pt x="12142261" y="2175130"/>
                  </a:lnTo>
                  <a:lnTo>
                    <a:pt x="11992890" y="2146595"/>
                  </a:lnTo>
                  <a:lnTo>
                    <a:pt x="11843387" y="2118821"/>
                  </a:lnTo>
                  <a:lnTo>
                    <a:pt x="11693752" y="2091806"/>
                  </a:lnTo>
                  <a:lnTo>
                    <a:pt x="11543985" y="2065553"/>
                  </a:lnTo>
                  <a:lnTo>
                    <a:pt x="11394086" y="2040060"/>
                  </a:lnTo>
                  <a:lnTo>
                    <a:pt x="11244055" y="2015327"/>
                  </a:lnTo>
                  <a:lnTo>
                    <a:pt x="11093892" y="1991354"/>
                  </a:lnTo>
                  <a:lnTo>
                    <a:pt x="10943597" y="1968142"/>
                  </a:lnTo>
                  <a:lnTo>
                    <a:pt x="10793173" y="1945691"/>
                  </a:lnTo>
                  <a:lnTo>
                    <a:pt x="10642645" y="1924004"/>
                  </a:lnTo>
                  <a:lnTo>
                    <a:pt x="10492024" y="1903083"/>
                  </a:lnTo>
                  <a:lnTo>
                    <a:pt x="10341307" y="1882928"/>
                  </a:lnTo>
                  <a:lnTo>
                    <a:pt x="10190496" y="1863539"/>
                  </a:lnTo>
                  <a:lnTo>
                    <a:pt x="10039590" y="1844916"/>
                  </a:lnTo>
                  <a:lnTo>
                    <a:pt x="9888590" y="1827059"/>
                  </a:lnTo>
                  <a:lnTo>
                    <a:pt x="9737495" y="1809968"/>
                  </a:lnTo>
                  <a:lnTo>
                    <a:pt x="9586306" y="1793643"/>
                  </a:lnTo>
                  <a:lnTo>
                    <a:pt x="9435022" y="1778084"/>
                  </a:lnTo>
                  <a:lnTo>
                    <a:pt x="9283652" y="1763292"/>
                  </a:lnTo>
                  <a:lnTo>
                    <a:pt x="9132224" y="1749269"/>
                  </a:lnTo>
                  <a:lnTo>
                    <a:pt x="8980738" y="1736016"/>
                  </a:lnTo>
                  <a:lnTo>
                    <a:pt x="8829195" y="1723532"/>
                  </a:lnTo>
                  <a:lnTo>
                    <a:pt x="8677596" y="1711818"/>
                  </a:lnTo>
                  <a:lnTo>
                    <a:pt x="8525939" y="1700874"/>
                  </a:lnTo>
                  <a:lnTo>
                    <a:pt x="8374226" y="1690699"/>
                  </a:lnTo>
                  <a:lnTo>
                    <a:pt x="8222456" y="1681294"/>
                  </a:lnTo>
                  <a:lnTo>
                    <a:pt x="8070629" y="1672659"/>
                  </a:lnTo>
                  <a:lnTo>
                    <a:pt x="7918746" y="1664793"/>
                  </a:lnTo>
                  <a:lnTo>
                    <a:pt x="7766824" y="1657698"/>
                  </a:lnTo>
                  <a:lnTo>
                    <a:pt x="7614883" y="1651374"/>
                  </a:lnTo>
                  <a:lnTo>
                    <a:pt x="7462924" y="1645822"/>
                  </a:lnTo>
                  <a:lnTo>
                    <a:pt x="7310945" y="1641042"/>
                  </a:lnTo>
                  <a:lnTo>
                    <a:pt x="7158947" y="1637033"/>
                  </a:lnTo>
                  <a:lnTo>
                    <a:pt x="7006930" y="1633796"/>
                  </a:lnTo>
                  <a:lnTo>
                    <a:pt x="6854894" y="1631330"/>
                  </a:lnTo>
                  <a:lnTo>
                    <a:pt x="6702839" y="1629635"/>
                  </a:lnTo>
                  <a:lnTo>
                    <a:pt x="6550765" y="1628712"/>
                  </a:lnTo>
                  <a:lnTo>
                    <a:pt x="6398673" y="1628561"/>
                  </a:lnTo>
                  <a:lnTo>
                    <a:pt x="6246593" y="1629181"/>
                  </a:lnTo>
                  <a:lnTo>
                    <a:pt x="6094531" y="1630573"/>
                  </a:lnTo>
                  <a:lnTo>
                    <a:pt x="5942488" y="1632736"/>
                  </a:lnTo>
                  <a:lnTo>
                    <a:pt x="5790464" y="1635671"/>
                  </a:lnTo>
                  <a:lnTo>
                    <a:pt x="5638459" y="1639377"/>
                  </a:lnTo>
                  <a:lnTo>
                    <a:pt x="5486472" y="1643855"/>
                  </a:lnTo>
                  <a:lnTo>
                    <a:pt x="5334504" y="1649104"/>
                  </a:lnTo>
                  <a:lnTo>
                    <a:pt x="5182555" y="1655125"/>
                  </a:lnTo>
                  <a:lnTo>
                    <a:pt x="5030625" y="1661917"/>
                  </a:lnTo>
                  <a:lnTo>
                    <a:pt x="4878722" y="1669480"/>
                  </a:lnTo>
                  <a:lnTo>
                    <a:pt x="4726874" y="1677814"/>
                  </a:lnTo>
                  <a:lnTo>
                    <a:pt x="4575082" y="1686917"/>
                  </a:lnTo>
                  <a:lnTo>
                    <a:pt x="4423347" y="1696789"/>
                  </a:lnTo>
                  <a:lnTo>
                    <a:pt x="4271668" y="1707432"/>
                  </a:lnTo>
                  <a:lnTo>
                    <a:pt x="4120046" y="1718844"/>
                  </a:lnTo>
                  <a:lnTo>
                    <a:pt x="3968481" y="1731025"/>
                  </a:lnTo>
                  <a:lnTo>
                    <a:pt x="3816972" y="1743977"/>
                  </a:lnTo>
                  <a:lnTo>
                    <a:pt x="3665520" y="1757698"/>
                  </a:lnTo>
                  <a:lnTo>
                    <a:pt x="3514125" y="1772188"/>
                  </a:lnTo>
                  <a:lnTo>
                    <a:pt x="3362805" y="1787447"/>
                  </a:lnTo>
                  <a:lnTo>
                    <a:pt x="3211580" y="1803471"/>
                  </a:lnTo>
                  <a:lnTo>
                    <a:pt x="3060448" y="1820262"/>
                  </a:lnTo>
                  <a:lnTo>
                    <a:pt x="2909411" y="1837818"/>
                  </a:lnTo>
                  <a:lnTo>
                    <a:pt x="2758469" y="1856140"/>
                  </a:lnTo>
                  <a:lnTo>
                    <a:pt x="2607620" y="1875229"/>
                  </a:lnTo>
                  <a:lnTo>
                    <a:pt x="2456866" y="1895083"/>
                  </a:lnTo>
                  <a:lnTo>
                    <a:pt x="2306206" y="1915703"/>
                  </a:lnTo>
                  <a:lnTo>
                    <a:pt x="2155641" y="1937089"/>
                  </a:lnTo>
                  <a:lnTo>
                    <a:pt x="2005172" y="1959241"/>
                  </a:lnTo>
                  <a:lnTo>
                    <a:pt x="1854826" y="1982155"/>
                  </a:lnTo>
                  <a:lnTo>
                    <a:pt x="1704612" y="2005829"/>
                  </a:lnTo>
                  <a:lnTo>
                    <a:pt x="1554530" y="2030264"/>
                  </a:lnTo>
                  <a:lnTo>
                    <a:pt x="1404579" y="2055459"/>
                  </a:lnTo>
                  <a:lnTo>
                    <a:pt x="1254761" y="2081414"/>
                  </a:lnTo>
                  <a:lnTo>
                    <a:pt x="1105074" y="2108130"/>
                  </a:lnTo>
                  <a:lnTo>
                    <a:pt x="955519" y="2135606"/>
                  </a:lnTo>
                  <a:lnTo>
                    <a:pt x="806095" y="2163842"/>
                  </a:lnTo>
                  <a:lnTo>
                    <a:pt x="656803" y="2192839"/>
                  </a:lnTo>
                  <a:lnTo>
                    <a:pt x="598802" y="2204308"/>
                  </a:lnTo>
                  <a:lnTo>
                    <a:pt x="590502" y="2205738"/>
                  </a:lnTo>
                  <a:lnTo>
                    <a:pt x="548604" y="2209799"/>
                  </a:lnTo>
                  <a:lnTo>
                    <a:pt x="506520" y="2208682"/>
                  </a:lnTo>
                  <a:lnTo>
                    <a:pt x="464892" y="2202404"/>
                  </a:lnTo>
                  <a:lnTo>
                    <a:pt x="424355" y="2191061"/>
                  </a:lnTo>
                  <a:lnTo>
                    <a:pt x="385518" y="2174824"/>
                  </a:lnTo>
                  <a:lnTo>
                    <a:pt x="348967" y="2153936"/>
                  </a:lnTo>
                  <a:lnTo>
                    <a:pt x="315258" y="2128717"/>
                  </a:lnTo>
                  <a:lnTo>
                    <a:pt x="284907" y="2099550"/>
                  </a:lnTo>
                  <a:lnTo>
                    <a:pt x="258369" y="2066877"/>
                  </a:lnTo>
                  <a:lnTo>
                    <a:pt x="236044" y="2031186"/>
                  </a:lnTo>
                  <a:lnTo>
                    <a:pt x="218272" y="1993023"/>
                  </a:lnTo>
                  <a:lnTo>
                    <a:pt x="205326" y="1952971"/>
                  </a:lnTo>
                  <a:lnTo>
                    <a:pt x="6952" y="1012251"/>
                  </a:lnTo>
                  <a:lnTo>
                    <a:pt x="1080" y="970864"/>
                  </a:lnTo>
                  <a:lnTo>
                    <a:pt x="0" y="945801"/>
                  </a:lnTo>
                  <a:lnTo>
                    <a:pt x="48" y="937433"/>
                  </a:lnTo>
                  <a:lnTo>
                    <a:pt x="3355" y="895768"/>
                  </a:lnTo>
                  <a:lnTo>
                    <a:pt x="11720" y="854818"/>
                  </a:lnTo>
                  <a:lnTo>
                    <a:pt x="25020" y="815189"/>
                  </a:lnTo>
                  <a:lnTo>
                    <a:pt x="43056" y="777479"/>
                  </a:lnTo>
                  <a:lnTo>
                    <a:pt x="65554" y="742254"/>
                  </a:lnTo>
                  <a:lnTo>
                    <a:pt x="92182" y="710037"/>
                  </a:lnTo>
                  <a:lnTo>
                    <a:pt x="122544" y="681305"/>
                  </a:lnTo>
                  <a:lnTo>
                    <a:pt x="156185" y="656492"/>
                  </a:lnTo>
                  <a:lnTo>
                    <a:pt x="192598" y="635970"/>
                  </a:lnTo>
                  <a:lnTo>
                    <a:pt x="231242" y="620044"/>
                  </a:lnTo>
                  <a:lnTo>
                    <a:pt x="271545" y="608949"/>
                  </a:lnTo>
                  <a:lnTo>
                    <a:pt x="419173" y="579901"/>
                  </a:lnTo>
                  <a:lnTo>
                    <a:pt x="566923" y="551560"/>
                  </a:lnTo>
                  <a:lnTo>
                    <a:pt x="714796" y="523924"/>
                  </a:lnTo>
                  <a:lnTo>
                    <a:pt x="862792" y="496994"/>
                  </a:lnTo>
                  <a:lnTo>
                    <a:pt x="1010911" y="470770"/>
                  </a:lnTo>
                  <a:lnTo>
                    <a:pt x="1159152" y="445252"/>
                  </a:lnTo>
                  <a:lnTo>
                    <a:pt x="1307516" y="420440"/>
                  </a:lnTo>
                  <a:lnTo>
                    <a:pt x="1456002" y="396333"/>
                  </a:lnTo>
                  <a:lnTo>
                    <a:pt x="1604611" y="372932"/>
                  </a:lnTo>
                  <a:lnTo>
                    <a:pt x="1753343" y="350237"/>
                  </a:lnTo>
                  <a:lnTo>
                    <a:pt x="1902190" y="328249"/>
                  </a:lnTo>
                  <a:lnTo>
                    <a:pt x="2051126" y="306971"/>
                  </a:lnTo>
                  <a:lnTo>
                    <a:pt x="2200150" y="286405"/>
                  </a:lnTo>
                  <a:lnTo>
                    <a:pt x="2349262" y="266549"/>
                  </a:lnTo>
                  <a:lnTo>
                    <a:pt x="2498462" y="247405"/>
                  </a:lnTo>
                  <a:lnTo>
                    <a:pt x="2647750" y="228971"/>
                  </a:lnTo>
                  <a:lnTo>
                    <a:pt x="2797125" y="211249"/>
                  </a:lnTo>
                  <a:lnTo>
                    <a:pt x="2946588" y="194237"/>
                  </a:lnTo>
                  <a:lnTo>
                    <a:pt x="3096139" y="177936"/>
                  </a:lnTo>
                  <a:lnTo>
                    <a:pt x="3245778" y="162347"/>
                  </a:lnTo>
                  <a:lnTo>
                    <a:pt x="3395503" y="147468"/>
                  </a:lnTo>
                  <a:lnTo>
                    <a:pt x="3545288" y="133303"/>
                  </a:lnTo>
                  <a:lnTo>
                    <a:pt x="3695126" y="119853"/>
                  </a:lnTo>
                  <a:lnTo>
                    <a:pt x="3845016" y="107117"/>
                  </a:lnTo>
                  <a:lnTo>
                    <a:pt x="3994959" y="95095"/>
                  </a:lnTo>
                  <a:lnTo>
                    <a:pt x="4144955" y="83788"/>
                  </a:lnTo>
                  <a:lnTo>
                    <a:pt x="4295004" y="73196"/>
                  </a:lnTo>
                  <a:lnTo>
                    <a:pt x="4445106" y="63317"/>
                  </a:lnTo>
                  <a:lnTo>
                    <a:pt x="4595260" y="54154"/>
                  </a:lnTo>
                  <a:lnTo>
                    <a:pt x="4745467" y="45704"/>
                  </a:lnTo>
                  <a:lnTo>
                    <a:pt x="4895726" y="37969"/>
                  </a:lnTo>
                  <a:lnTo>
                    <a:pt x="5046021" y="30949"/>
                  </a:lnTo>
                  <a:lnTo>
                    <a:pt x="5196333" y="24646"/>
                  </a:lnTo>
                  <a:lnTo>
                    <a:pt x="5346663" y="19059"/>
                  </a:lnTo>
                  <a:lnTo>
                    <a:pt x="5497010" y="14187"/>
                  </a:lnTo>
                  <a:lnTo>
                    <a:pt x="5647375" y="10032"/>
                  </a:lnTo>
                  <a:lnTo>
                    <a:pt x="5797757" y="6593"/>
                  </a:lnTo>
                  <a:lnTo>
                    <a:pt x="5948157" y="3871"/>
                  </a:lnTo>
                  <a:lnTo>
                    <a:pt x="6098574" y="1864"/>
                  </a:lnTo>
                  <a:lnTo>
                    <a:pt x="6249009" y="574"/>
                  </a:lnTo>
                  <a:lnTo>
                    <a:pt x="6399461" y="0"/>
                  </a:lnTo>
                  <a:lnTo>
                    <a:pt x="6549923" y="141"/>
                  </a:lnTo>
                  <a:lnTo>
                    <a:pt x="6700369" y="999"/>
                  </a:lnTo>
                  <a:lnTo>
                    <a:pt x="6850798" y="2574"/>
                  </a:lnTo>
                  <a:lnTo>
                    <a:pt x="7001208" y="4864"/>
                  </a:lnTo>
                  <a:lnTo>
                    <a:pt x="7151601" y="7871"/>
                  </a:lnTo>
                  <a:lnTo>
                    <a:pt x="7301977" y="11593"/>
                  </a:lnTo>
                  <a:lnTo>
                    <a:pt x="7452334" y="16032"/>
                  </a:lnTo>
                  <a:lnTo>
                    <a:pt x="7602674" y="21187"/>
                  </a:lnTo>
                  <a:lnTo>
                    <a:pt x="7752997" y="27058"/>
                  </a:lnTo>
                  <a:lnTo>
                    <a:pt x="7903301" y="33645"/>
                  </a:lnTo>
                  <a:lnTo>
                    <a:pt x="8053586" y="40949"/>
                  </a:lnTo>
                  <a:lnTo>
                    <a:pt x="8203825" y="48967"/>
                  </a:lnTo>
                  <a:lnTo>
                    <a:pt x="8354012" y="57700"/>
                  </a:lnTo>
                  <a:lnTo>
                    <a:pt x="8504146" y="67146"/>
                  </a:lnTo>
                  <a:lnTo>
                    <a:pt x="8654227" y="77308"/>
                  </a:lnTo>
                  <a:lnTo>
                    <a:pt x="8804255" y="88184"/>
                  </a:lnTo>
                  <a:lnTo>
                    <a:pt x="8954230" y="99774"/>
                  </a:lnTo>
                  <a:lnTo>
                    <a:pt x="9104152" y="112079"/>
                  </a:lnTo>
                  <a:lnTo>
                    <a:pt x="9254021" y="125098"/>
                  </a:lnTo>
                  <a:lnTo>
                    <a:pt x="9403837" y="138831"/>
                  </a:lnTo>
                  <a:lnTo>
                    <a:pt x="9553600" y="153279"/>
                  </a:lnTo>
                  <a:lnTo>
                    <a:pt x="9703293" y="168439"/>
                  </a:lnTo>
                  <a:lnTo>
                    <a:pt x="9852897" y="184311"/>
                  </a:lnTo>
                  <a:lnTo>
                    <a:pt x="10002414" y="200893"/>
                  </a:lnTo>
                  <a:lnTo>
                    <a:pt x="10151843" y="218187"/>
                  </a:lnTo>
                  <a:lnTo>
                    <a:pt x="10301183" y="236191"/>
                  </a:lnTo>
                  <a:lnTo>
                    <a:pt x="10450436" y="254906"/>
                  </a:lnTo>
                  <a:lnTo>
                    <a:pt x="10599601" y="274333"/>
                  </a:lnTo>
                  <a:lnTo>
                    <a:pt x="10748677" y="294470"/>
                  </a:lnTo>
                  <a:lnTo>
                    <a:pt x="10897666" y="315318"/>
                  </a:lnTo>
                  <a:lnTo>
                    <a:pt x="11046567" y="336877"/>
                  </a:lnTo>
                  <a:lnTo>
                    <a:pt x="11195371" y="359146"/>
                  </a:lnTo>
                  <a:lnTo>
                    <a:pt x="11344055" y="382121"/>
                  </a:lnTo>
                  <a:lnTo>
                    <a:pt x="11492616" y="405801"/>
                  </a:lnTo>
                  <a:lnTo>
                    <a:pt x="11641055" y="430188"/>
                  </a:lnTo>
                  <a:lnTo>
                    <a:pt x="11789370" y="455280"/>
                  </a:lnTo>
                  <a:lnTo>
                    <a:pt x="11937562" y="481078"/>
                  </a:lnTo>
                  <a:lnTo>
                    <a:pt x="12085632" y="507582"/>
                  </a:lnTo>
                  <a:lnTo>
                    <a:pt x="12233579" y="534791"/>
                  </a:lnTo>
                  <a:lnTo>
                    <a:pt x="12381403" y="562706"/>
                  </a:lnTo>
                  <a:lnTo>
                    <a:pt x="12529104" y="591327"/>
                  </a:lnTo>
                  <a:lnTo>
                    <a:pt x="12627503" y="610800"/>
                  </a:lnTo>
                  <a:lnTo>
                    <a:pt x="12667804" y="621907"/>
                  </a:lnTo>
                  <a:lnTo>
                    <a:pt x="12706444" y="637846"/>
                  </a:lnTo>
                  <a:lnTo>
                    <a:pt x="12742849" y="658378"/>
                  </a:lnTo>
                  <a:lnTo>
                    <a:pt x="12776484" y="683202"/>
                  </a:lnTo>
                  <a:lnTo>
                    <a:pt x="12806838" y="711943"/>
                  </a:lnTo>
                  <a:lnTo>
                    <a:pt x="12833455" y="744168"/>
                  </a:lnTo>
                  <a:lnTo>
                    <a:pt x="12855943" y="779399"/>
                  </a:lnTo>
                  <a:lnTo>
                    <a:pt x="12873966" y="817115"/>
                  </a:lnTo>
                  <a:lnTo>
                    <a:pt x="12887254" y="856748"/>
                  </a:lnTo>
                  <a:lnTo>
                    <a:pt x="12895607" y="897701"/>
                  </a:lnTo>
                  <a:lnTo>
                    <a:pt x="12898901" y="939367"/>
                  </a:lnTo>
                  <a:lnTo>
                    <a:pt x="12898947" y="947734"/>
                  </a:lnTo>
                  <a:lnTo>
                    <a:pt x="12898788" y="956099"/>
                  </a:lnTo>
                  <a:lnTo>
                    <a:pt x="12894936" y="997717"/>
                  </a:lnTo>
                  <a:lnTo>
                    <a:pt x="12695312" y="1946660"/>
                  </a:lnTo>
                  <a:lnTo>
                    <a:pt x="12683343" y="1987016"/>
                  </a:lnTo>
                  <a:lnTo>
                    <a:pt x="12666507" y="2025595"/>
                  </a:lnTo>
                  <a:lnTo>
                    <a:pt x="12645058" y="2061818"/>
                  </a:lnTo>
                  <a:lnTo>
                    <a:pt x="12619317" y="2095132"/>
                  </a:lnTo>
                  <a:lnTo>
                    <a:pt x="12589686" y="2125028"/>
                  </a:lnTo>
                  <a:lnTo>
                    <a:pt x="12556606" y="2151057"/>
                  </a:lnTo>
                  <a:lnTo>
                    <a:pt x="12520572" y="2172827"/>
                  </a:lnTo>
                  <a:lnTo>
                    <a:pt x="12482138" y="2190007"/>
                  </a:lnTo>
                  <a:lnTo>
                    <a:pt x="12441889" y="2202333"/>
                  </a:lnTo>
                  <a:lnTo>
                    <a:pt x="12400432" y="2209621"/>
                  </a:lnTo>
                  <a:lnTo>
                    <a:pt x="12375233" y="2211527"/>
                  </a:lnTo>
                  <a:lnTo>
                    <a:pt x="12366814" y="2211748"/>
                  </a:lnTo>
                  <a:close/>
                </a:path>
              </a:pathLst>
            </a:custGeom>
            <a:solidFill>
              <a:srgbClr val="D4A27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 rot="20940000">
            <a:off x="2544538" y="8633979"/>
            <a:ext cx="1318854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1510">
                <a:solidFill>
                  <a:srgbClr val="FEFADF"/>
                </a:solidFill>
                <a:latin typeface="Trebuchet MS"/>
                <a:cs typeface="Trebuchet MS"/>
              </a:rPr>
              <a:t>B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 rot="21000000">
            <a:off x="3024419" y="8544542"/>
            <a:ext cx="1308455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1989">
                <a:solidFill>
                  <a:srgbClr val="FEFADF"/>
                </a:solidFill>
                <a:latin typeface="Trebuchet MS"/>
                <a:cs typeface="Trebuchet MS"/>
              </a:rPr>
              <a:t>A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 rot="21060000">
            <a:off x="3505263" y="8459399"/>
            <a:ext cx="1336436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1895">
                <a:solidFill>
                  <a:srgbClr val="FEFADF"/>
                </a:solidFill>
                <a:latin typeface="Trebuchet MS"/>
                <a:cs typeface="Trebuchet MS"/>
              </a:rPr>
              <a:t>N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 rot="21120000">
            <a:off x="4043752" y="8375476"/>
            <a:ext cx="1346230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2070">
                <a:solidFill>
                  <a:srgbClr val="FEFADF"/>
                </a:solidFill>
                <a:latin typeface="Trebuchet MS"/>
                <a:cs typeface="Trebuchet MS"/>
              </a:rPr>
              <a:t>G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 rot="21180000">
            <a:off x="4572137" y="8305750"/>
            <a:ext cx="1309379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1989">
                <a:solidFill>
                  <a:srgbClr val="FEFADF"/>
                </a:solidFill>
                <a:latin typeface="Trebuchet MS"/>
                <a:cs typeface="Trebuchet MS"/>
              </a:rPr>
              <a:t>A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 rot="21240000">
            <a:off x="5044884" y="8248077"/>
            <a:ext cx="1322515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1510">
                <a:solidFill>
                  <a:srgbClr val="FEFADF"/>
                </a:solidFill>
                <a:latin typeface="Trebuchet MS"/>
                <a:cs typeface="Trebuchet MS"/>
              </a:rPr>
              <a:t>B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21300000">
            <a:off x="5530398" y="8197929"/>
            <a:ext cx="1311708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1989">
                <a:solidFill>
                  <a:srgbClr val="FEFADF"/>
                </a:solidFill>
                <a:latin typeface="Trebuchet MS"/>
                <a:cs typeface="Trebuchet MS"/>
              </a:rPr>
              <a:t>A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21360000">
            <a:off x="5994374" y="8156650"/>
            <a:ext cx="1312882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950">
                <a:solidFill>
                  <a:srgbClr val="FEFADF"/>
                </a:solidFill>
                <a:latin typeface="Trebuchet MS"/>
                <a:cs typeface="Trebuchet MS"/>
              </a:rPr>
              <a:t>S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21420000">
            <a:off x="6417011" y="8126528"/>
            <a:ext cx="1275092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35">
                <a:solidFill>
                  <a:srgbClr val="FEFADF"/>
                </a:solidFill>
                <a:latin typeface="Trebuchet MS"/>
                <a:cs typeface="Trebuchet MS"/>
              </a:rPr>
              <a:t>I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21480000">
            <a:off x="7241315" y="8080179"/>
            <a:ext cx="1343016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2455">
                <a:solidFill>
                  <a:srgbClr val="FEFADF"/>
                </a:solidFill>
                <a:latin typeface="Trebuchet MS"/>
                <a:cs typeface="Trebuchet MS"/>
              </a:rPr>
              <a:t>M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 rot="21540000">
            <a:off x="7794131" y="8063052"/>
            <a:ext cx="1341688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2130">
                <a:solidFill>
                  <a:srgbClr val="FEFADF"/>
                </a:solidFill>
                <a:latin typeface="Trebuchet MS"/>
                <a:cs typeface="Trebuchet MS"/>
              </a:rPr>
              <a:t>O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722728" y="7953103"/>
            <a:ext cx="521970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600" spc="-1760">
                <a:solidFill>
                  <a:srgbClr val="FEFADF"/>
                </a:solidFill>
                <a:latin typeface="Trebuchet MS"/>
                <a:cs typeface="Trebuchet MS"/>
              </a:rPr>
              <a:t>R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203314" y="7706595"/>
            <a:ext cx="584835" cy="1921510"/>
          </a:xfrm>
          <a:prstGeom prst="rect">
            <a:avLst/>
          </a:prstGeom>
        </p:spPr>
        <p:txBody>
          <a:bodyPr wrap="square" lIns="0" tIns="2565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020"/>
              </a:spcBef>
            </a:pPr>
            <a:r>
              <a:rPr dirty="0" sz="9600" spc="-1895">
                <a:solidFill>
                  <a:srgbClr val="FEFADF"/>
                </a:solidFill>
                <a:latin typeface="Trebuchet MS"/>
                <a:cs typeface="Trebuchet MS"/>
              </a:rPr>
              <a:t>N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 rot="60000">
            <a:off x="9300975" y="8065789"/>
            <a:ext cx="1271251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35">
                <a:solidFill>
                  <a:srgbClr val="FEFADF"/>
                </a:solidFill>
                <a:latin typeface="Trebuchet MS"/>
                <a:cs typeface="Trebuchet MS"/>
              </a:rPr>
              <a:t>I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 rot="120000">
            <a:off x="9708791" y="8080298"/>
            <a:ext cx="1336696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1895">
                <a:solidFill>
                  <a:srgbClr val="FEFADF"/>
                </a:solidFill>
                <a:latin typeface="Trebuchet MS"/>
                <a:cs typeface="Trebuchet MS"/>
              </a:rPr>
              <a:t>N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 rot="180000">
            <a:off x="10252649" y="8107238"/>
            <a:ext cx="1347039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2070">
                <a:solidFill>
                  <a:srgbClr val="FEFADF"/>
                </a:solidFill>
                <a:latin typeface="Trebuchet MS"/>
                <a:cs typeface="Trebuchet MS"/>
              </a:rPr>
              <a:t>G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 rot="300000">
            <a:off x="11214165" y="8177352"/>
            <a:ext cx="1329506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1595">
                <a:solidFill>
                  <a:srgbClr val="FEFADF"/>
                </a:solidFill>
                <a:latin typeface="Trebuchet MS"/>
                <a:cs typeface="Trebuchet MS"/>
              </a:rPr>
              <a:t>C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 rot="360000">
            <a:off x="11841572" y="8255202"/>
            <a:ext cx="1557774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1989">
                <a:solidFill>
                  <a:srgbClr val="FEFADF"/>
                </a:solidFill>
                <a:latin typeface="Trebuchet MS"/>
                <a:cs typeface="Trebuchet MS"/>
              </a:rPr>
              <a:t>OL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 rot="420000">
            <a:off x="12638821" y="8335345"/>
            <a:ext cx="1290882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1714">
                <a:solidFill>
                  <a:srgbClr val="FEFADF"/>
                </a:solidFill>
                <a:latin typeface="Trebuchet MS"/>
                <a:cs typeface="Trebuchet MS"/>
              </a:rPr>
              <a:t>L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 rot="480000">
            <a:off x="13052093" y="8395404"/>
            <a:ext cx="1305708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1600">
                <a:solidFill>
                  <a:srgbClr val="FEFADF"/>
                </a:solidFill>
                <a:latin typeface="Trebuchet MS"/>
                <a:cs typeface="Trebuchet MS"/>
              </a:rPr>
              <a:t>E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 rot="540000">
            <a:off x="13530241" y="8474487"/>
            <a:ext cx="1349206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2070">
                <a:solidFill>
                  <a:srgbClr val="FEFADF"/>
                </a:solidFill>
                <a:latin typeface="Trebuchet MS"/>
                <a:cs typeface="Trebuchet MS"/>
              </a:rPr>
              <a:t>G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 rot="600000">
            <a:off x="14050968" y="8561781"/>
            <a:ext cx="1304349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1600">
                <a:solidFill>
                  <a:srgbClr val="FEFADF"/>
                </a:solidFill>
                <a:latin typeface="Trebuchet MS"/>
                <a:cs typeface="Trebuchet MS"/>
              </a:rPr>
              <a:t>E</a:t>
            </a:r>
            <a:endParaRPr sz="9600">
              <a:latin typeface="Trebuchet MS"/>
              <a:cs typeface="Trebuchet MS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8429660" y="9705288"/>
            <a:ext cx="1428750" cy="258445"/>
            <a:chOff x="8429660" y="9705288"/>
            <a:chExt cx="1428750" cy="258445"/>
          </a:xfrm>
        </p:grpSpPr>
        <p:sp>
          <p:nvSpPr>
            <p:cNvPr id="31" name="object 31"/>
            <p:cNvSpPr/>
            <p:nvPr/>
          </p:nvSpPr>
          <p:spPr>
            <a:xfrm>
              <a:off x="8429660" y="9705288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5" h="258445">
                  <a:moveTo>
                    <a:pt x="128948" y="257896"/>
                  </a:moveTo>
                  <a:lnTo>
                    <a:pt x="78755" y="247763"/>
                  </a:lnTo>
                  <a:lnTo>
                    <a:pt x="37767" y="220128"/>
                  </a:lnTo>
                  <a:lnTo>
                    <a:pt x="10133" y="179141"/>
                  </a:lnTo>
                  <a:lnTo>
                    <a:pt x="0" y="128948"/>
                  </a:lnTo>
                  <a:lnTo>
                    <a:pt x="10133" y="78755"/>
                  </a:lnTo>
                  <a:lnTo>
                    <a:pt x="37767" y="37767"/>
                  </a:lnTo>
                  <a:lnTo>
                    <a:pt x="78755" y="10133"/>
                  </a:lnTo>
                  <a:lnTo>
                    <a:pt x="128948" y="0"/>
                  </a:lnTo>
                  <a:lnTo>
                    <a:pt x="179141" y="10133"/>
                  </a:lnTo>
                  <a:lnTo>
                    <a:pt x="220128" y="37767"/>
                  </a:lnTo>
                  <a:lnTo>
                    <a:pt x="247763" y="78755"/>
                  </a:lnTo>
                  <a:lnTo>
                    <a:pt x="257896" y="128948"/>
                  </a:lnTo>
                  <a:lnTo>
                    <a:pt x="247763" y="179141"/>
                  </a:lnTo>
                  <a:lnTo>
                    <a:pt x="220128" y="220128"/>
                  </a:lnTo>
                  <a:lnTo>
                    <a:pt x="179141" y="247763"/>
                  </a:lnTo>
                  <a:lnTo>
                    <a:pt x="128948" y="257896"/>
                  </a:lnTo>
                  <a:close/>
                </a:path>
              </a:pathLst>
            </a:custGeom>
            <a:solidFill>
              <a:srgbClr val="FEFAD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8819921" y="9705288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5" h="258445">
                  <a:moveTo>
                    <a:pt x="128948" y="257896"/>
                  </a:moveTo>
                  <a:lnTo>
                    <a:pt x="78755" y="247763"/>
                  </a:lnTo>
                  <a:lnTo>
                    <a:pt x="37767" y="220128"/>
                  </a:lnTo>
                  <a:lnTo>
                    <a:pt x="10132" y="179141"/>
                  </a:lnTo>
                  <a:lnTo>
                    <a:pt x="0" y="128947"/>
                  </a:lnTo>
                  <a:lnTo>
                    <a:pt x="10132" y="78755"/>
                  </a:lnTo>
                  <a:lnTo>
                    <a:pt x="37767" y="37767"/>
                  </a:lnTo>
                  <a:lnTo>
                    <a:pt x="78755" y="10133"/>
                  </a:lnTo>
                  <a:lnTo>
                    <a:pt x="128948" y="0"/>
                  </a:lnTo>
                  <a:lnTo>
                    <a:pt x="179140" y="10133"/>
                  </a:lnTo>
                  <a:lnTo>
                    <a:pt x="220128" y="37767"/>
                  </a:lnTo>
                  <a:lnTo>
                    <a:pt x="247763" y="78755"/>
                  </a:lnTo>
                  <a:lnTo>
                    <a:pt x="257895" y="128948"/>
                  </a:lnTo>
                  <a:lnTo>
                    <a:pt x="247763" y="179141"/>
                  </a:lnTo>
                  <a:lnTo>
                    <a:pt x="220128" y="220128"/>
                  </a:lnTo>
                  <a:lnTo>
                    <a:pt x="179140" y="247763"/>
                  </a:lnTo>
                  <a:lnTo>
                    <a:pt x="128948" y="257896"/>
                  </a:lnTo>
                  <a:close/>
                </a:path>
              </a:pathLst>
            </a:custGeom>
            <a:solidFill>
              <a:srgbClr val="FAE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9210181" y="9705288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5" h="258445">
                  <a:moveTo>
                    <a:pt x="128948" y="257896"/>
                  </a:moveTo>
                  <a:lnTo>
                    <a:pt x="78755" y="247763"/>
                  </a:lnTo>
                  <a:lnTo>
                    <a:pt x="37768" y="220128"/>
                  </a:lnTo>
                  <a:lnTo>
                    <a:pt x="10133" y="179141"/>
                  </a:lnTo>
                  <a:lnTo>
                    <a:pt x="0" y="128948"/>
                  </a:lnTo>
                  <a:lnTo>
                    <a:pt x="10133" y="78755"/>
                  </a:lnTo>
                  <a:lnTo>
                    <a:pt x="37768" y="37767"/>
                  </a:lnTo>
                  <a:lnTo>
                    <a:pt x="78755" y="10133"/>
                  </a:lnTo>
                  <a:lnTo>
                    <a:pt x="128948" y="0"/>
                  </a:lnTo>
                  <a:lnTo>
                    <a:pt x="179141" y="10133"/>
                  </a:lnTo>
                  <a:lnTo>
                    <a:pt x="220128" y="37767"/>
                  </a:lnTo>
                  <a:lnTo>
                    <a:pt x="247763" y="78755"/>
                  </a:lnTo>
                  <a:lnTo>
                    <a:pt x="257896" y="128947"/>
                  </a:lnTo>
                  <a:lnTo>
                    <a:pt x="247763" y="179141"/>
                  </a:lnTo>
                  <a:lnTo>
                    <a:pt x="220128" y="220128"/>
                  </a:lnTo>
                  <a:lnTo>
                    <a:pt x="179141" y="247763"/>
                  </a:lnTo>
                  <a:lnTo>
                    <a:pt x="128948" y="257896"/>
                  </a:lnTo>
                  <a:close/>
                </a:path>
              </a:pathLst>
            </a:custGeom>
            <a:solidFill>
              <a:srgbClr val="E8EC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9600442" y="9705288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5" h="258445">
                  <a:moveTo>
                    <a:pt x="128948" y="257896"/>
                  </a:moveTo>
                  <a:lnTo>
                    <a:pt x="78755" y="247763"/>
                  </a:lnTo>
                  <a:lnTo>
                    <a:pt x="37767" y="220128"/>
                  </a:lnTo>
                  <a:lnTo>
                    <a:pt x="10133" y="179141"/>
                  </a:lnTo>
                  <a:lnTo>
                    <a:pt x="0" y="128946"/>
                  </a:lnTo>
                  <a:lnTo>
                    <a:pt x="10133" y="78755"/>
                  </a:lnTo>
                  <a:lnTo>
                    <a:pt x="37767" y="37767"/>
                  </a:lnTo>
                  <a:lnTo>
                    <a:pt x="78755" y="10133"/>
                  </a:lnTo>
                  <a:lnTo>
                    <a:pt x="128948" y="0"/>
                  </a:lnTo>
                  <a:lnTo>
                    <a:pt x="179140" y="10133"/>
                  </a:lnTo>
                  <a:lnTo>
                    <a:pt x="220128" y="37767"/>
                  </a:lnTo>
                  <a:lnTo>
                    <a:pt x="247763" y="78755"/>
                  </a:lnTo>
                  <a:lnTo>
                    <a:pt x="257895" y="128948"/>
                  </a:lnTo>
                  <a:lnTo>
                    <a:pt x="247763" y="179141"/>
                  </a:lnTo>
                  <a:lnTo>
                    <a:pt x="220128" y="220128"/>
                  </a:lnTo>
                  <a:lnTo>
                    <a:pt x="179140" y="247763"/>
                  </a:lnTo>
                  <a:lnTo>
                    <a:pt x="128948" y="257896"/>
                  </a:lnTo>
                  <a:close/>
                </a:path>
              </a:pathLst>
            </a:custGeom>
            <a:solidFill>
              <a:srgbClr val="CCD5A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0" y="2571753"/>
            <a:ext cx="9144000" cy="5348605"/>
          </a:xfrm>
          <a:custGeom>
            <a:avLst/>
            <a:gdLst/>
            <a:ahLst/>
            <a:cxnLst/>
            <a:rect l="l" t="t" r="r" b="b"/>
            <a:pathLst>
              <a:path w="9144000" h="5348605">
                <a:moveTo>
                  <a:pt x="8250545" y="5348477"/>
                </a:moveTo>
                <a:lnTo>
                  <a:pt x="893452" y="5348477"/>
                </a:lnTo>
                <a:lnTo>
                  <a:pt x="892208" y="5300805"/>
                </a:lnTo>
                <a:lnTo>
                  <a:pt x="888518" y="5253806"/>
                </a:lnTo>
                <a:lnTo>
                  <a:pt x="882445" y="5207543"/>
                </a:lnTo>
                <a:lnTo>
                  <a:pt x="874052" y="5162073"/>
                </a:lnTo>
                <a:lnTo>
                  <a:pt x="863401" y="5117459"/>
                </a:lnTo>
                <a:lnTo>
                  <a:pt x="850555" y="5073760"/>
                </a:lnTo>
                <a:lnTo>
                  <a:pt x="835578" y="5031037"/>
                </a:lnTo>
                <a:lnTo>
                  <a:pt x="818531" y="4989349"/>
                </a:lnTo>
                <a:lnTo>
                  <a:pt x="799479" y="4948758"/>
                </a:lnTo>
                <a:lnTo>
                  <a:pt x="778483" y="4909322"/>
                </a:lnTo>
                <a:lnTo>
                  <a:pt x="755607" y="4871104"/>
                </a:lnTo>
                <a:lnTo>
                  <a:pt x="730914" y="4834162"/>
                </a:lnTo>
                <a:lnTo>
                  <a:pt x="704465" y="4798557"/>
                </a:lnTo>
                <a:lnTo>
                  <a:pt x="676325" y="4764350"/>
                </a:lnTo>
                <a:lnTo>
                  <a:pt x="646556" y="4731600"/>
                </a:lnTo>
                <a:lnTo>
                  <a:pt x="615221" y="4700368"/>
                </a:lnTo>
                <a:lnTo>
                  <a:pt x="582383" y="4670715"/>
                </a:lnTo>
                <a:lnTo>
                  <a:pt x="548104" y="4642699"/>
                </a:lnTo>
                <a:lnTo>
                  <a:pt x="512448" y="4616383"/>
                </a:lnTo>
                <a:lnTo>
                  <a:pt x="475477" y="4591825"/>
                </a:lnTo>
                <a:lnTo>
                  <a:pt x="437254" y="4569087"/>
                </a:lnTo>
                <a:lnTo>
                  <a:pt x="397842" y="4548229"/>
                </a:lnTo>
                <a:lnTo>
                  <a:pt x="357304" y="4529310"/>
                </a:lnTo>
                <a:lnTo>
                  <a:pt x="315702" y="4512391"/>
                </a:lnTo>
                <a:lnTo>
                  <a:pt x="273100" y="4497532"/>
                </a:lnTo>
                <a:lnTo>
                  <a:pt x="229561" y="4484794"/>
                </a:lnTo>
                <a:lnTo>
                  <a:pt x="185147" y="4474237"/>
                </a:lnTo>
                <a:lnTo>
                  <a:pt x="139920" y="4465921"/>
                </a:lnTo>
                <a:lnTo>
                  <a:pt x="93945" y="4459906"/>
                </a:lnTo>
                <a:lnTo>
                  <a:pt x="47284" y="4456253"/>
                </a:lnTo>
                <a:lnTo>
                  <a:pt x="0" y="4455022"/>
                </a:lnTo>
                <a:lnTo>
                  <a:pt x="0" y="893452"/>
                </a:lnTo>
                <a:lnTo>
                  <a:pt x="47671" y="892208"/>
                </a:lnTo>
                <a:lnTo>
                  <a:pt x="94669" y="888518"/>
                </a:lnTo>
                <a:lnTo>
                  <a:pt x="140933" y="882445"/>
                </a:lnTo>
                <a:lnTo>
                  <a:pt x="186402" y="874052"/>
                </a:lnTo>
                <a:lnTo>
                  <a:pt x="231016" y="863401"/>
                </a:lnTo>
                <a:lnTo>
                  <a:pt x="274715" y="850555"/>
                </a:lnTo>
                <a:lnTo>
                  <a:pt x="317438" y="835577"/>
                </a:lnTo>
                <a:lnTo>
                  <a:pt x="359125" y="818531"/>
                </a:lnTo>
                <a:lnTo>
                  <a:pt x="399717" y="799479"/>
                </a:lnTo>
                <a:lnTo>
                  <a:pt x="439152" y="778483"/>
                </a:lnTo>
                <a:lnTo>
                  <a:pt x="477371" y="755607"/>
                </a:lnTo>
                <a:lnTo>
                  <a:pt x="514313" y="730913"/>
                </a:lnTo>
                <a:lnTo>
                  <a:pt x="549917" y="704465"/>
                </a:lnTo>
                <a:lnTo>
                  <a:pt x="584125" y="676325"/>
                </a:lnTo>
                <a:lnTo>
                  <a:pt x="616874" y="646556"/>
                </a:lnTo>
                <a:lnTo>
                  <a:pt x="648106" y="615221"/>
                </a:lnTo>
                <a:lnTo>
                  <a:pt x="677760" y="582383"/>
                </a:lnTo>
                <a:lnTo>
                  <a:pt x="705775" y="548104"/>
                </a:lnTo>
                <a:lnTo>
                  <a:pt x="732091" y="512447"/>
                </a:lnTo>
                <a:lnTo>
                  <a:pt x="756649" y="475476"/>
                </a:lnTo>
                <a:lnTo>
                  <a:pt x="779387" y="437253"/>
                </a:lnTo>
                <a:lnTo>
                  <a:pt x="800246" y="397842"/>
                </a:lnTo>
                <a:lnTo>
                  <a:pt x="819165" y="357303"/>
                </a:lnTo>
                <a:lnTo>
                  <a:pt x="836084" y="315702"/>
                </a:lnTo>
                <a:lnTo>
                  <a:pt x="850943" y="273100"/>
                </a:lnTo>
                <a:lnTo>
                  <a:pt x="863681" y="229561"/>
                </a:lnTo>
                <a:lnTo>
                  <a:pt x="874238" y="185146"/>
                </a:lnTo>
                <a:lnTo>
                  <a:pt x="882554" y="139920"/>
                </a:lnTo>
                <a:lnTo>
                  <a:pt x="888568" y="93945"/>
                </a:lnTo>
                <a:lnTo>
                  <a:pt x="892221" y="47284"/>
                </a:lnTo>
                <a:lnTo>
                  <a:pt x="893452" y="0"/>
                </a:lnTo>
                <a:lnTo>
                  <a:pt x="8250545" y="0"/>
                </a:lnTo>
                <a:lnTo>
                  <a:pt x="8251789" y="47671"/>
                </a:lnTo>
                <a:lnTo>
                  <a:pt x="8255479" y="94669"/>
                </a:lnTo>
                <a:lnTo>
                  <a:pt x="8261552" y="140933"/>
                </a:lnTo>
                <a:lnTo>
                  <a:pt x="8269946" y="186402"/>
                </a:lnTo>
                <a:lnTo>
                  <a:pt x="8280597" y="231016"/>
                </a:lnTo>
                <a:lnTo>
                  <a:pt x="8293442" y="274714"/>
                </a:lnTo>
                <a:lnTo>
                  <a:pt x="8308419" y="317438"/>
                </a:lnTo>
                <a:lnTo>
                  <a:pt x="8325466" y="359125"/>
                </a:lnTo>
                <a:lnTo>
                  <a:pt x="8344518" y="399717"/>
                </a:lnTo>
                <a:lnTo>
                  <a:pt x="8365513" y="439152"/>
                </a:lnTo>
                <a:lnTo>
                  <a:pt x="8388389" y="477371"/>
                </a:lnTo>
                <a:lnTo>
                  <a:pt x="8413083" y="514312"/>
                </a:lnTo>
                <a:lnTo>
                  <a:pt x="8439531" y="549917"/>
                </a:lnTo>
                <a:lnTo>
                  <a:pt x="8467671" y="584124"/>
                </a:lnTo>
                <a:lnTo>
                  <a:pt x="8497440" y="616874"/>
                </a:lnTo>
                <a:lnTo>
                  <a:pt x="8528775" y="648106"/>
                </a:lnTo>
                <a:lnTo>
                  <a:pt x="8561613" y="677760"/>
                </a:lnTo>
                <a:lnTo>
                  <a:pt x="8595892" y="705775"/>
                </a:lnTo>
                <a:lnTo>
                  <a:pt x="8631548" y="732091"/>
                </a:lnTo>
                <a:lnTo>
                  <a:pt x="8668519" y="756649"/>
                </a:lnTo>
                <a:lnTo>
                  <a:pt x="8706742" y="779387"/>
                </a:lnTo>
                <a:lnTo>
                  <a:pt x="8746154" y="800246"/>
                </a:lnTo>
                <a:lnTo>
                  <a:pt x="8786692" y="819165"/>
                </a:lnTo>
                <a:lnTo>
                  <a:pt x="8828294" y="836084"/>
                </a:lnTo>
                <a:lnTo>
                  <a:pt x="8870896" y="850942"/>
                </a:lnTo>
                <a:lnTo>
                  <a:pt x="8914436" y="863680"/>
                </a:lnTo>
                <a:lnTo>
                  <a:pt x="8958850" y="874238"/>
                </a:lnTo>
                <a:lnTo>
                  <a:pt x="9004076" y="882554"/>
                </a:lnTo>
                <a:lnTo>
                  <a:pt x="9050052" y="888568"/>
                </a:lnTo>
                <a:lnTo>
                  <a:pt x="9096714" y="892221"/>
                </a:lnTo>
                <a:lnTo>
                  <a:pt x="9143999" y="893452"/>
                </a:lnTo>
                <a:lnTo>
                  <a:pt x="9143999" y="4455022"/>
                </a:lnTo>
                <a:lnTo>
                  <a:pt x="9096326" y="4456266"/>
                </a:lnTo>
                <a:lnTo>
                  <a:pt x="9049328" y="4459956"/>
                </a:lnTo>
                <a:lnTo>
                  <a:pt x="9003064" y="4466029"/>
                </a:lnTo>
                <a:lnTo>
                  <a:pt x="8957595" y="4474423"/>
                </a:lnTo>
                <a:lnTo>
                  <a:pt x="8912981" y="4485074"/>
                </a:lnTo>
                <a:lnTo>
                  <a:pt x="8869282" y="4497919"/>
                </a:lnTo>
                <a:lnTo>
                  <a:pt x="8826559" y="4512897"/>
                </a:lnTo>
                <a:lnTo>
                  <a:pt x="8784871" y="4529943"/>
                </a:lnTo>
                <a:lnTo>
                  <a:pt x="8744280" y="4548995"/>
                </a:lnTo>
                <a:lnTo>
                  <a:pt x="8704845" y="4569991"/>
                </a:lnTo>
                <a:lnTo>
                  <a:pt x="8666626" y="4592867"/>
                </a:lnTo>
                <a:lnTo>
                  <a:pt x="8629684" y="4617560"/>
                </a:lnTo>
                <a:lnTo>
                  <a:pt x="8594079" y="4644008"/>
                </a:lnTo>
                <a:lnTo>
                  <a:pt x="8559872" y="4672148"/>
                </a:lnTo>
                <a:lnTo>
                  <a:pt x="8527122" y="4701917"/>
                </a:lnTo>
                <a:lnTo>
                  <a:pt x="8495891" y="4733252"/>
                </a:lnTo>
                <a:lnTo>
                  <a:pt x="8466237" y="4766090"/>
                </a:lnTo>
                <a:lnTo>
                  <a:pt x="8438222" y="4800369"/>
                </a:lnTo>
                <a:lnTo>
                  <a:pt x="8411905" y="4836025"/>
                </a:lnTo>
                <a:lnTo>
                  <a:pt x="8387348" y="4872997"/>
                </a:lnTo>
                <a:lnTo>
                  <a:pt x="8364610" y="4911220"/>
                </a:lnTo>
                <a:lnTo>
                  <a:pt x="8343751" y="4950632"/>
                </a:lnTo>
                <a:lnTo>
                  <a:pt x="8324832" y="4991170"/>
                </a:lnTo>
                <a:lnTo>
                  <a:pt x="8307913" y="5032771"/>
                </a:lnTo>
                <a:lnTo>
                  <a:pt x="8293055" y="5075374"/>
                </a:lnTo>
                <a:lnTo>
                  <a:pt x="8280317" y="5118913"/>
                </a:lnTo>
                <a:lnTo>
                  <a:pt x="8269760" y="5163328"/>
                </a:lnTo>
                <a:lnTo>
                  <a:pt x="8261444" y="5208554"/>
                </a:lnTo>
                <a:lnTo>
                  <a:pt x="8255429" y="5254530"/>
                </a:lnTo>
                <a:lnTo>
                  <a:pt x="8251776" y="5301192"/>
                </a:lnTo>
                <a:lnTo>
                  <a:pt x="8250545" y="5348477"/>
                </a:lnTo>
                <a:close/>
              </a:path>
            </a:pathLst>
          </a:custGeom>
          <a:solidFill>
            <a:srgbClr val="FEFA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45298" y="5194334"/>
            <a:ext cx="699770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385"/>
              <a:t>LIVESTOCK</a:t>
            </a:r>
            <a:r>
              <a:rPr dirty="0" sz="4000" spc="10"/>
              <a:t> </a:t>
            </a:r>
            <a:r>
              <a:rPr dirty="0" sz="4000" spc="475"/>
              <a:t>IMPROVEMENT</a:t>
            </a:r>
            <a:endParaRPr sz="4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0" y="1985467"/>
            <a:ext cx="9144000" cy="6315075"/>
          </a:xfrm>
          <a:custGeom>
            <a:avLst/>
            <a:gdLst/>
            <a:ahLst/>
            <a:cxnLst/>
            <a:rect l="l" t="t" r="r" b="b"/>
            <a:pathLst>
              <a:path w="9144000" h="6315075">
                <a:moveTo>
                  <a:pt x="8250571" y="6315074"/>
                </a:moveTo>
                <a:lnTo>
                  <a:pt x="893427" y="6315074"/>
                </a:lnTo>
                <a:lnTo>
                  <a:pt x="892209" y="6268393"/>
                </a:lnTo>
                <a:lnTo>
                  <a:pt x="888519" y="6221394"/>
                </a:lnTo>
                <a:lnTo>
                  <a:pt x="882445" y="6175131"/>
                </a:lnTo>
                <a:lnTo>
                  <a:pt x="874052" y="6129661"/>
                </a:lnTo>
                <a:lnTo>
                  <a:pt x="863401" y="6085047"/>
                </a:lnTo>
                <a:lnTo>
                  <a:pt x="850555" y="6041348"/>
                </a:lnTo>
                <a:lnTo>
                  <a:pt x="835578" y="5998625"/>
                </a:lnTo>
                <a:lnTo>
                  <a:pt x="818531" y="5956937"/>
                </a:lnTo>
                <a:lnTo>
                  <a:pt x="799479" y="5916346"/>
                </a:lnTo>
                <a:lnTo>
                  <a:pt x="778483" y="5876910"/>
                </a:lnTo>
                <a:lnTo>
                  <a:pt x="755607" y="5838692"/>
                </a:lnTo>
                <a:lnTo>
                  <a:pt x="730914" y="5801750"/>
                </a:lnTo>
                <a:lnTo>
                  <a:pt x="704466" y="5766145"/>
                </a:lnTo>
                <a:lnTo>
                  <a:pt x="676325" y="5731938"/>
                </a:lnTo>
                <a:lnTo>
                  <a:pt x="646556" y="5699188"/>
                </a:lnTo>
                <a:lnTo>
                  <a:pt x="615221" y="5667956"/>
                </a:lnTo>
                <a:lnTo>
                  <a:pt x="582383" y="5638302"/>
                </a:lnTo>
                <a:lnTo>
                  <a:pt x="548104" y="5610287"/>
                </a:lnTo>
                <a:lnTo>
                  <a:pt x="512448" y="5583971"/>
                </a:lnTo>
                <a:lnTo>
                  <a:pt x="475477" y="5559413"/>
                </a:lnTo>
                <a:lnTo>
                  <a:pt x="437254" y="5536675"/>
                </a:lnTo>
                <a:lnTo>
                  <a:pt x="397842" y="5515816"/>
                </a:lnTo>
                <a:lnTo>
                  <a:pt x="357304" y="5496897"/>
                </a:lnTo>
                <a:lnTo>
                  <a:pt x="315702" y="5479978"/>
                </a:lnTo>
                <a:lnTo>
                  <a:pt x="273100" y="5465120"/>
                </a:lnTo>
                <a:lnTo>
                  <a:pt x="229561" y="5452382"/>
                </a:lnTo>
                <a:lnTo>
                  <a:pt x="185147" y="5441824"/>
                </a:lnTo>
                <a:lnTo>
                  <a:pt x="139921" y="5433508"/>
                </a:lnTo>
                <a:lnTo>
                  <a:pt x="93945" y="5427494"/>
                </a:lnTo>
                <a:lnTo>
                  <a:pt x="47284" y="5423841"/>
                </a:lnTo>
                <a:lnTo>
                  <a:pt x="0" y="5422610"/>
                </a:lnTo>
                <a:lnTo>
                  <a:pt x="0" y="893453"/>
                </a:lnTo>
                <a:lnTo>
                  <a:pt x="47672" y="892209"/>
                </a:lnTo>
                <a:lnTo>
                  <a:pt x="94670" y="888519"/>
                </a:lnTo>
                <a:lnTo>
                  <a:pt x="140933" y="882446"/>
                </a:lnTo>
                <a:lnTo>
                  <a:pt x="186402" y="874052"/>
                </a:lnTo>
                <a:lnTo>
                  <a:pt x="231016" y="863401"/>
                </a:lnTo>
                <a:lnTo>
                  <a:pt x="274715" y="850555"/>
                </a:lnTo>
                <a:lnTo>
                  <a:pt x="317438" y="835578"/>
                </a:lnTo>
                <a:lnTo>
                  <a:pt x="359126" y="818532"/>
                </a:lnTo>
                <a:lnTo>
                  <a:pt x="399717" y="799479"/>
                </a:lnTo>
                <a:lnTo>
                  <a:pt x="439152" y="778483"/>
                </a:lnTo>
                <a:lnTo>
                  <a:pt x="477371" y="755607"/>
                </a:lnTo>
                <a:lnTo>
                  <a:pt x="514313" y="730914"/>
                </a:lnTo>
                <a:lnTo>
                  <a:pt x="549917" y="704466"/>
                </a:lnTo>
                <a:lnTo>
                  <a:pt x="584125" y="676326"/>
                </a:lnTo>
                <a:lnTo>
                  <a:pt x="616875" y="646557"/>
                </a:lnTo>
                <a:lnTo>
                  <a:pt x="648106" y="615221"/>
                </a:lnTo>
                <a:lnTo>
                  <a:pt x="677760" y="582383"/>
                </a:lnTo>
                <a:lnTo>
                  <a:pt x="705775" y="548104"/>
                </a:lnTo>
                <a:lnTo>
                  <a:pt x="732092" y="512448"/>
                </a:lnTo>
                <a:lnTo>
                  <a:pt x="756649" y="475477"/>
                </a:lnTo>
                <a:lnTo>
                  <a:pt x="779387" y="437254"/>
                </a:lnTo>
                <a:lnTo>
                  <a:pt x="800246" y="397842"/>
                </a:lnTo>
                <a:lnTo>
                  <a:pt x="819165" y="357304"/>
                </a:lnTo>
                <a:lnTo>
                  <a:pt x="836084" y="315702"/>
                </a:lnTo>
                <a:lnTo>
                  <a:pt x="850943" y="273101"/>
                </a:lnTo>
                <a:lnTo>
                  <a:pt x="863681" y="229561"/>
                </a:lnTo>
                <a:lnTo>
                  <a:pt x="874238" y="185147"/>
                </a:lnTo>
                <a:lnTo>
                  <a:pt x="882554" y="139921"/>
                </a:lnTo>
                <a:lnTo>
                  <a:pt x="888569" y="93946"/>
                </a:lnTo>
                <a:lnTo>
                  <a:pt x="892222" y="47284"/>
                </a:lnTo>
                <a:lnTo>
                  <a:pt x="893453" y="0"/>
                </a:lnTo>
                <a:lnTo>
                  <a:pt x="8250545" y="0"/>
                </a:lnTo>
                <a:lnTo>
                  <a:pt x="8251789" y="47672"/>
                </a:lnTo>
                <a:lnTo>
                  <a:pt x="8255479" y="94670"/>
                </a:lnTo>
                <a:lnTo>
                  <a:pt x="8261552" y="140933"/>
                </a:lnTo>
                <a:lnTo>
                  <a:pt x="8269946" y="186402"/>
                </a:lnTo>
                <a:lnTo>
                  <a:pt x="8280597" y="231016"/>
                </a:lnTo>
                <a:lnTo>
                  <a:pt x="8293442" y="274715"/>
                </a:lnTo>
                <a:lnTo>
                  <a:pt x="8308419" y="317438"/>
                </a:lnTo>
                <a:lnTo>
                  <a:pt x="8325466" y="359126"/>
                </a:lnTo>
                <a:lnTo>
                  <a:pt x="8344518" y="399717"/>
                </a:lnTo>
                <a:lnTo>
                  <a:pt x="8365514" y="439152"/>
                </a:lnTo>
                <a:lnTo>
                  <a:pt x="8388389" y="477371"/>
                </a:lnTo>
                <a:lnTo>
                  <a:pt x="8413083" y="514313"/>
                </a:lnTo>
                <a:lnTo>
                  <a:pt x="8439531" y="549917"/>
                </a:lnTo>
                <a:lnTo>
                  <a:pt x="8467671" y="584125"/>
                </a:lnTo>
                <a:lnTo>
                  <a:pt x="8497440" y="616875"/>
                </a:lnTo>
                <a:lnTo>
                  <a:pt x="8528775" y="648106"/>
                </a:lnTo>
                <a:lnTo>
                  <a:pt x="8561613" y="677760"/>
                </a:lnTo>
                <a:lnTo>
                  <a:pt x="8595892" y="705775"/>
                </a:lnTo>
                <a:lnTo>
                  <a:pt x="8631548" y="732092"/>
                </a:lnTo>
                <a:lnTo>
                  <a:pt x="8668519" y="756649"/>
                </a:lnTo>
                <a:lnTo>
                  <a:pt x="8706742" y="779387"/>
                </a:lnTo>
                <a:lnTo>
                  <a:pt x="8746154" y="800246"/>
                </a:lnTo>
                <a:lnTo>
                  <a:pt x="8786692" y="819165"/>
                </a:lnTo>
                <a:lnTo>
                  <a:pt x="8828294" y="836084"/>
                </a:lnTo>
                <a:lnTo>
                  <a:pt x="8870896" y="850943"/>
                </a:lnTo>
                <a:lnTo>
                  <a:pt x="8914436" y="863681"/>
                </a:lnTo>
                <a:lnTo>
                  <a:pt x="8958850" y="874238"/>
                </a:lnTo>
                <a:lnTo>
                  <a:pt x="9004077" y="882554"/>
                </a:lnTo>
                <a:lnTo>
                  <a:pt x="9050052" y="888569"/>
                </a:lnTo>
                <a:lnTo>
                  <a:pt x="9096714" y="892222"/>
                </a:lnTo>
                <a:lnTo>
                  <a:pt x="9143999" y="893453"/>
                </a:lnTo>
                <a:lnTo>
                  <a:pt x="9143999" y="5422610"/>
                </a:lnTo>
                <a:lnTo>
                  <a:pt x="9096327" y="5423854"/>
                </a:lnTo>
                <a:lnTo>
                  <a:pt x="9049328" y="5427544"/>
                </a:lnTo>
                <a:lnTo>
                  <a:pt x="9003065" y="5433617"/>
                </a:lnTo>
                <a:lnTo>
                  <a:pt x="8957595" y="5442010"/>
                </a:lnTo>
                <a:lnTo>
                  <a:pt x="8912981" y="5452661"/>
                </a:lnTo>
                <a:lnTo>
                  <a:pt x="8869282" y="5465507"/>
                </a:lnTo>
                <a:lnTo>
                  <a:pt x="8826559" y="5480484"/>
                </a:lnTo>
                <a:lnTo>
                  <a:pt x="8784872" y="5497530"/>
                </a:lnTo>
                <a:lnTo>
                  <a:pt x="8744280" y="5516583"/>
                </a:lnTo>
                <a:lnTo>
                  <a:pt x="8704845" y="5537578"/>
                </a:lnTo>
                <a:lnTo>
                  <a:pt x="8666626" y="5560454"/>
                </a:lnTo>
                <a:lnTo>
                  <a:pt x="8629684" y="5585147"/>
                </a:lnTo>
                <a:lnTo>
                  <a:pt x="8594080" y="5611596"/>
                </a:lnTo>
                <a:lnTo>
                  <a:pt x="8559872" y="5639736"/>
                </a:lnTo>
                <a:lnTo>
                  <a:pt x="8527123" y="5669504"/>
                </a:lnTo>
                <a:lnTo>
                  <a:pt x="8495891" y="5700840"/>
                </a:lnTo>
                <a:lnTo>
                  <a:pt x="8466237" y="5733678"/>
                </a:lnTo>
                <a:lnTo>
                  <a:pt x="8438222" y="5767957"/>
                </a:lnTo>
                <a:lnTo>
                  <a:pt x="8411906" y="5803613"/>
                </a:lnTo>
                <a:lnTo>
                  <a:pt x="8387348" y="5840584"/>
                </a:lnTo>
                <a:lnTo>
                  <a:pt x="8364610" y="5878807"/>
                </a:lnTo>
                <a:lnTo>
                  <a:pt x="8343751" y="5918219"/>
                </a:lnTo>
                <a:lnTo>
                  <a:pt x="8324832" y="5958758"/>
                </a:lnTo>
                <a:lnTo>
                  <a:pt x="8307914" y="6000359"/>
                </a:lnTo>
                <a:lnTo>
                  <a:pt x="8293055" y="6042961"/>
                </a:lnTo>
                <a:lnTo>
                  <a:pt x="8280317" y="6086501"/>
                </a:lnTo>
                <a:lnTo>
                  <a:pt x="8269760" y="6130916"/>
                </a:lnTo>
                <a:lnTo>
                  <a:pt x="8261444" y="6176142"/>
                </a:lnTo>
                <a:lnTo>
                  <a:pt x="8255429" y="6222118"/>
                </a:lnTo>
                <a:lnTo>
                  <a:pt x="8251776" y="6268780"/>
                </a:lnTo>
                <a:lnTo>
                  <a:pt x="8250571" y="6315074"/>
                </a:lnTo>
                <a:close/>
              </a:path>
            </a:pathLst>
          </a:custGeom>
          <a:solidFill>
            <a:srgbClr val="FEFA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045967" y="2990037"/>
            <a:ext cx="8196580" cy="40925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15500"/>
              </a:lnSpc>
              <a:spcBef>
                <a:spcPts val="100"/>
              </a:spcBef>
            </a:pPr>
            <a:r>
              <a:rPr dirty="0" sz="3300" spc="105">
                <a:solidFill>
                  <a:srgbClr val="3B5229"/>
                </a:solidFill>
                <a:latin typeface="Tahoma"/>
                <a:cs typeface="Tahoma"/>
              </a:rPr>
              <a:t>Animal </a:t>
            </a:r>
            <a:r>
              <a:rPr dirty="0" sz="3300" spc="40">
                <a:solidFill>
                  <a:srgbClr val="3B5229"/>
                </a:solidFill>
                <a:latin typeface="Tahoma"/>
                <a:cs typeface="Tahoma"/>
              </a:rPr>
              <a:t>cloning </a:t>
            </a:r>
            <a:r>
              <a:rPr dirty="0" sz="3300" spc="55">
                <a:solidFill>
                  <a:srgbClr val="3B5229"/>
                </a:solidFill>
                <a:latin typeface="Tahoma"/>
                <a:cs typeface="Tahoma"/>
              </a:rPr>
              <a:t>can be </a:t>
            </a:r>
            <a:r>
              <a:rPr dirty="0" sz="3300" spc="200">
                <a:solidFill>
                  <a:srgbClr val="3B5229"/>
                </a:solidFill>
                <a:latin typeface="Tahoma"/>
                <a:cs typeface="Tahoma"/>
              </a:rPr>
              <a:t>a </a:t>
            </a:r>
            <a:r>
              <a:rPr dirty="0" sz="3300" spc="10">
                <a:solidFill>
                  <a:srgbClr val="3B5229"/>
                </a:solidFill>
                <a:latin typeface="Tahoma"/>
                <a:cs typeface="Tahoma"/>
              </a:rPr>
              <a:t>useful </a:t>
            </a:r>
            <a:r>
              <a:rPr dirty="0" sz="3300" spc="45">
                <a:solidFill>
                  <a:srgbClr val="3B5229"/>
                </a:solidFill>
                <a:latin typeface="Tahoma"/>
                <a:cs typeface="Tahoma"/>
              </a:rPr>
              <a:t>tool </a:t>
            </a:r>
            <a:r>
              <a:rPr dirty="0" sz="3300" spc="35">
                <a:solidFill>
                  <a:srgbClr val="3B5229"/>
                </a:solidFill>
                <a:latin typeface="Tahoma"/>
                <a:cs typeface="Tahoma"/>
              </a:rPr>
              <a:t>in </a:t>
            </a:r>
            <a:r>
              <a:rPr dirty="0" sz="3300" spc="4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300" spc="45">
                <a:solidFill>
                  <a:srgbClr val="3B5229"/>
                </a:solidFill>
                <a:latin typeface="Tahoma"/>
                <a:cs typeface="Tahoma"/>
              </a:rPr>
              <a:t>improving </a:t>
            </a:r>
            <a:r>
              <a:rPr dirty="0" sz="3300" spc="10">
                <a:solidFill>
                  <a:srgbClr val="3B5229"/>
                </a:solidFill>
                <a:latin typeface="Tahoma"/>
                <a:cs typeface="Tahoma"/>
              </a:rPr>
              <a:t>livestock </a:t>
            </a:r>
            <a:r>
              <a:rPr dirty="0" sz="3300" spc="20">
                <a:solidFill>
                  <a:srgbClr val="3B5229"/>
                </a:solidFill>
                <a:latin typeface="Tahoma"/>
                <a:cs typeface="Tahoma"/>
              </a:rPr>
              <a:t>breeds </a:t>
            </a:r>
            <a:r>
              <a:rPr dirty="0" sz="3300" spc="55">
                <a:solidFill>
                  <a:srgbClr val="3B5229"/>
                </a:solidFill>
                <a:latin typeface="Tahoma"/>
                <a:cs typeface="Tahoma"/>
              </a:rPr>
              <a:t>by </a:t>
            </a:r>
            <a:r>
              <a:rPr dirty="0" sz="3300" spc="45">
                <a:solidFill>
                  <a:srgbClr val="3B5229"/>
                </a:solidFill>
                <a:latin typeface="Tahoma"/>
                <a:cs typeface="Tahoma"/>
              </a:rPr>
              <a:t>reproducing </a:t>
            </a:r>
            <a:r>
              <a:rPr dirty="0" sz="3300" spc="5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300" spc="55">
                <a:solidFill>
                  <a:srgbClr val="3B5229"/>
                </a:solidFill>
                <a:latin typeface="Tahoma"/>
                <a:cs typeface="Tahoma"/>
              </a:rPr>
              <a:t>animals</a:t>
            </a:r>
            <a:r>
              <a:rPr dirty="0" sz="3300" spc="14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300" spc="-20">
                <a:solidFill>
                  <a:srgbClr val="3B5229"/>
                </a:solidFill>
                <a:latin typeface="Tahoma"/>
                <a:cs typeface="Tahoma"/>
              </a:rPr>
              <a:t>with</a:t>
            </a:r>
            <a:r>
              <a:rPr dirty="0" sz="3300" spc="14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300" spc="55">
                <a:solidFill>
                  <a:srgbClr val="3B5229"/>
                </a:solidFill>
                <a:latin typeface="Tahoma"/>
                <a:cs typeface="Tahoma"/>
              </a:rPr>
              <a:t>desirable</a:t>
            </a:r>
            <a:r>
              <a:rPr dirty="0" sz="3300" spc="15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300" spc="60">
                <a:solidFill>
                  <a:srgbClr val="3B5229"/>
                </a:solidFill>
                <a:latin typeface="Tahoma"/>
                <a:cs typeface="Tahoma"/>
              </a:rPr>
              <a:t>traits</a:t>
            </a:r>
            <a:r>
              <a:rPr dirty="0" sz="3300" spc="14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300" spc="105">
                <a:solidFill>
                  <a:srgbClr val="3B5229"/>
                </a:solidFill>
                <a:latin typeface="Tahoma"/>
                <a:cs typeface="Tahoma"/>
              </a:rPr>
              <a:t>and </a:t>
            </a:r>
            <a:r>
              <a:rPr dirty="0" sz="3300" spc="11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300" spc="35">
                <a:solidFill>
                  <a:srgbClr val="3B5229"/>
                </a:solidFill>
                <a:latin typeface="Tahoma"/>
                <a:cs typeface="Tahoma"/>
              </a:rPr>
              <a:t>increasing</a:t>
            </a:r>
            <a:r>
              <a:rPr dirty="0" sz="3300" spc="1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300" spc="45">
                <a:solidFill>
                  <a:srgbClr val="3B5229"/>
                </a:solidFill>
                <a:latin typeface="Tahoma"/>
                <a:cs typeface="Tahoma"/>
              </a:rPr>
              <a:t>productivity</a:t>
            </a:r>
            <a:r>
              <a:rPr dirty="0" sz="3300" spc="1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300" spc="105">
                <a:solidFill>
                  <a:srgbClr val="3B5229"/>
                </a:solidFill>
                <a:latin typeface="Tahoma"/>
                <a:cs typeface="Tahoma"/>
              </a:rPr>
              <a:t>and</a:t>
            </a:r>
            <a:r>
              <a:rPr dirty="0" sz="3300" spc="1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300" spc="95">
                <a:solidFill>
                  <a:srgbClr val="3B5229"/>
                </a:solidFill>
                <a:latin typeface="Tahoma"/>
                <a:cs typeface="Tahoma"/>
              </a:rPr>
              <a:t>profitability</a:t>
            </a:r>
            <a:r>
              <a:rPr dirty="0" sz="3300" spc="1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300" spc="85">
                <a:solidFill>
                  <a:srgbClr val="3B5229"/>
                </a:solidFill>
                <a:latin typeface="Tahoma"/>
                <a:cs typeface="Tahoma"/>
              </a:rPr>
              <a:t>for </a:t>
            </a:r>
            <a:r>
              <a:rPr dirty="0" sz="3300" spc="-101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300" spc="-20">
                <a:solidFill>
                  <a:srgbClr val="3B5229"/>
                </a:solidFill>
                <a:latin typeface="Tahoma"/>
                <a:cs typeface="Tahoma"/>
              </a:rPr>
              <a:t>farmers. </a:t>
            </a:r>
            <a:r>
              <a:rPr dirty="0" sz="3300" spc="85">
                <a:solidFill>
                  <a:srgbClr val="3B5229"/>
                </a:solidFill>
                <a:latin typeface="Tahoma"/>
                <a:cs typeface="Tahoma"/>
              </a:rPr>
              <a:t>Here </a:t>
            </a:r>
            <a:r>
              <a:rPr dirty="0" sz="3300" spc="75">
                <a:solidFill>
                  <a:srgbClr val="3B5229"/>
                </a:solidFill>
                <a:latin typeface="Tahoma"/>
                <a:cs typeface="Tahoma"/>
              </a:rPr>
              <a:t>are </a:t>
            </a:r>
            <a:r>
              <a:rPr dirty="0" sz="3300" spc="-50">
                <a:solidFill>
                  <a:srgbClr val="3B5229"/>
                </a:solidFill>
                <a:latin typeface="Tahoma"/>
                <a:cs typeface="Tahoma"/>
              </a:rPr>
              <a:t>some </a:t>
            </a:r>
            <a:r>
              <a:rPr dirty="0" sz="3300" spc="-40">
                <a:solidFill>
                  <a:srgbClr val="3B5229"/>
                </a:solidFill>
                <a:latin typeface="Tahoma"/>
                <a:cs typeface="Tahoma"/>
              </a:rPr>
              <a:t>ways </a:t>
            </a:r>
            <a:r>
              <a:rPr dirty="0" sz="3300" spc="35">
                <a:solidFill>
                  <a:srgbClr val="3B5229"/>
                </a:solidFill>
                <a:latin typeface="Tahoma"/>
                <a:cs typeface="Tahoma"/>
              </a:rPr>
              <a:t>in </a:t>
            </a:r>
            <a:r>
              <a:rPr dirty="0" sz="3300" spc="-40">
                <a:solidFill>
                  <a:srgbClr val="3B5229"/>
                </a:solidFill>
                <a:latin typeface="Tahoma"/>
                <a:cs typeface="Tahoma"/>
              </a:rPr>
              <a:t>which </a:t>
            </a:r>
            <a:r>
              <a:rPr dirty="0" sz="3300" spc="-3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300" spc="85">
                <a:solidFill>
                  <a:srgbClr val="3B5229"/>
                </a:solidFill>
                <a:latin typeface="Tahoma"/>
                <a:cs typeface="Tahoma"/>
              </a:rPr>
              <a:t>animal </a:t>
            </a:r>
            <a:r>
              <a:rPr dirty="0" sz="3300" spc="40">
                <a:solidFill>
                  <a:srgbClr val="3B5229"/>
                </a:solidFill>
                <a:latin typeface="Tahoma"/>
                <a:cs typeface="Tahoma"/>
              </a:rPr>
              <a:t>cloning </a:t>
            </a:r>
            <a:r>
              <a:rPr dirty="0" sz="3300" spc="55">
                <a:solidFill>
                  <a:srgbClr val="3B5229"/>
                </a:solidFill>
                <a:latin typeface="Tahoma"/>
                <a:cs typeface="Tahoma"/>
              </a:rPr>
              <a:t>can be </a:t>
            </a:r>
            <a:r>
              <a:rPr dirty="0" sz="3300" spc="70">
                <a:solidFill>
                  <a:srgbClr val="3B5229"/>
                </a:solidFill>
                <a:latin typeface="Tahoma"/>
                <a:cs typeface="Tahoma"/>
              </a:rPr>
              <a:t>beneficial </a:t>
            </a:r>
            <a:r>
              <a:rPr dirty="0" sz="3300" spc="85">
                <a:solidFill>
                  <a:srgbClr val="3B5229"/>
                </a:solidFill>
                <a:latin typeface="Tahoma"/>
                <a:cs typeface="Tahoma"/>
              </a:rPr>
              <a:t>for </a:t>
            </a:r>
            <a:r>
              <a:rPr dirty="0" sz="3300" spc="9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300" spc="10">
                <a:solidFill>
                  <a:srgbClr val="3B5229"/>
                </a:solidFill>
                <a:latin typeface="Tahoma"/>
                <a:cs typeface="Tahoma"/>
              </a:rPr>
              <a:t>livestock</a:t>
            </a:r>
            <a:r>
              <a:rPr dirty="0" sz="3300" spc="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300" spc="60">
                <a:solidFill>
                  <a:srgbClr val="3B5229"/>
                </a:solidFill>
                <a:latin typeface="Tahoma"/>
                <a:cs typeface="Tahoma"/>
              </a:rPr>
              <a:t>breeding</a:t>
            </a:r>
            <a:endParaRPr sz="3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0" y="2571750"/>
            <a:ext cx="9144000" cy="6140450"/>
          </a:xfrm>
          <a:custGeom>
            <a:avLst/>
            <a:gdLst/>
            <a:ahLst/>
            <a:cxnLst/>
            <a:rect l="l" t="t" r="r" b="b"/>
            <a:pathLst>
              <a:path w="9144000" h="6140450">
                <a:moveTo>
                  <a:pt x="8250545" y="6139967"/>
                </a:moveTo>
                <a:lnTo>
                  <a:pt x="893453" y="6139967"/>
                </a:lnTo>
                <a:lnTo>
                  <a:pt x="892209" y="6092294"/>
                </a:lnTo>
                <a:lnTo>
                  <a:pt x="888519" y="6045296"/>
                </a:lnTo>
                <a:lnTo>
                  <a:pt x="882445" y="5999032"/>
                </a:lnTo>
                <a:lnTo>
                  <a:pt x="874052" y="5953563"/>
                </a:lnTo>
                <a:lnTo>
                  <a:pt x="863401" y="5908949"/>
                </a:lnTo>
                <a:lnTo>
                  <a:pt x="850555" y="5865250"/>
                </a:lnTo>
                <a:lnTo>
                  <a:pt x="835578" y="5822527"/>
                </a:lnTo>
                <a:lnTo>
                  <a:pt x="818531" y="5780839"/>
                </a:lnTo>
                <a:lnTo>
                  <a:pt x="799479" y="5740247"/>
                </a:lnTo>
                <a:lnTo>
                  <a:pt x="778483" y="5700812"/>
                </a:lnTo>
                <a:lnTo>
                  <a:pt x="755607" y="5662593"/>
                </a:lnTo>
                <a:lnTo>
                  <a:pt x="730914" y="5625652"/>
                </a:lnTo>
                <a:lnTo>
                  <a:pt x="704466" y="5590047"/>
                </a:lnTo>
                <a:lnTo>
                  <a:pt x="676325" y="5555840"/>
                </a:lnTo>
                <a:lnTo>
                  <a:pt x="646556" y="5523090"/>
                </a:lnTo>
                <a:lnTo>
                  <a:pt x="615221" y="5491858"/>
                </a:lnTo>
                <a:lnTo>
                  <a:pt x="582383" y="5462204"/>
                </a:lnTo>
                <a:lnTo>
                  <a:pt x="548104" y="5434189"/>
                </a:lnTo>
                <a:lnTo>
                  <a:pt x="512448" y="5407873"/>
                </a:lnTo>
                <a:lnTo>
                  <a:pt x="475477" y="5383315"/>
                </a:lnTo>
                <a:lnTo>
                  <a:pt x="437254" y="5360577"/>
                </a:lnTo>
                <a:lnTo>
                  <a:pt x="397842" y="5339718"/>
                </a:lnTo>
                <a:lnTo>
                  <a:pt x="357304" y="5320799"/>
                </a:lnTo>
                <a:lnTo>
                  <a:pt x="315702" y="5303880"/>
                </a:lnTo>
                <a:lnTo>
                  <a:pt x="273100" y="5289022"/>
                </a:lnTo>
                <a:lnTo>
                  <a:pt x="229561" y="5276284"/>
                </a:lnTo>
                <a:lnTo>
                  <a:pt x="185147" y="5265727"/>
                </a:lnTo>
                <a:lnTo>
                  <a:pt x="139921" y="5257411"/>
                </a:lnTo>
                <a:lnTo>
                  <a:pt x="93945" y="5251396"/>
                </a:lnTo>
                <a:lnTo>
                  <a:pt x="47284" y="5247743"/>
                </a:lnTo>
                <a:lnTo>
                  <a:pt x="0" y="5246512"/>
                </a:lnTo>
                <a:lnTo>
                  <a:pt x="0" y="893453"/>
                </a:lnTo>
                <a:lnTo>
                  <a:pt x="47672" y="892209"/>
                </a:lnTo>
                <a:lnTo>
                  <a:pt x="94670" y="888519"/>
                </a:lnTo>
                <a:lnTo>
                  <a:pt x="140933" y="882446"/>
                </a:lnTo>
                <a:lnTo>
                  <a:pt x="186402" y="874052"/>
                </a:lnTo>
                <a:lnTo>
                  <a:pt x="231016" y="863401"/>
                </a:lnTo>
                <a:lnTo>
                  <a:pt x="274715" y="850555"/>
                </a:lnTo>
                <a:lnTo>
                  <a:pt x="317438" y="835578"/>
                </a:lnTo>
                <a:lnTo>
                  <a:pt x="359126" y="818532"/>
                </a:lnTo>
                <a:lnTo>
                  <a:pt x="399717" y="799479"/>
                </a:lnTo>
                <a:lnTo>
                  <a:pt x="439152" y="778483"/>
                </a:lnTo>
                <a:lnTo>
                  <a:pt x="477371" y="755607"/>
                </a:lnTo>
                <a:lnTo>
                  <a:pt x="514313" y="730914"/>
                </a:lnTo>
                <a:lnTo>
                  <a:pt x="549917" y="704466"/>
                </a:lnTo>
                <a:lnTo>
                  <a:pt x="584125" y="676326"/>
                </a:lnTo>
                <a:lnTo>
                  <a:pt x="616875" y="646557"/>
                </a:lnTo>
                <a:lnTo>
                  <a:pt x="648106" y="615221"/>
                </a:lnTo>
                <a:lnTo>
                  <a:pt x="677760" y="582383"/>
                </a:lnTo>
                <a:lnTo>
                  <a:pt x="705775" y="548104"/>
                </a:lnTo>
                <a:lnTo>
                  <a:pt x="732092" y="512448"/>
                </a:lnTo>
                <a:lnTo>
                  <a:pt x="756649" y="475477"/>
                </a:lnTo>
                <a:lnTo>
                  <a:pt x="779387" y="437254"/>
                </a:lnTo>
                <a:lnTo>
                  <a:pt x="800246" y="397842"/>
                </a:lnTo>
                <a:lnTo>
                  <a:pt x="819165" y="357304"/>
                </a:lnTo>
                <a:lnTo>
                  <a:pt x="836084" y="315702"/>
                </a:lnTo>
                <a:lnTo>
                  <a:pt x="850943" y="273101"/>
                </a:lnTo>
                <a:lnTo>
                  <a:pt x="863681" y="229561"/>
                </a:lnTo>
                <a:lnTo>
                  <a:pt x="874238" y="185147"/>
                </a:lnTo>
                <a:lnTo>
                  <a:pt x="882554" y="139921"/>
                </a:lnTo>
                <a:lnTo>
                  <a:pt x="888569" y="93946"/>
                </a:lnTo>
                <a:lnTo>
                  <a:pt x="892222" y="47284"/>
                </a:lnTo>
                <a:lnTo>
                  <a:pt x="893453" y="0"/>
                </a:lnTo>
                <a:lnTo>
                  <a:pt x="8250545" y="0"/>
                </a:lnTo>
                <a:lnTo>
                  <a:pt x="8251789" y="47672"/>
                </a:lnTo>
                <a:lnTo>
                  <a:pt x="8255479" y="94670"/>
                </a:lnTo>
                <a:lnTo>
                  <a:pt x="8261552" y="140933"/>
                </a:lnTo>
                <a:lnTo>
                  <a:pt x="8269946" y="186402"/>
                </a:lnTo>
                <a:lnTo>
                  <a:pt x="8280597" y="231016"/>
                </a:lnTo>
                <a:lnTo>
                  <a:pt x="8293442" y="274715"/>
                </a:lnTo>
                <a:lnTo>
                  <a:pt x="8308419" y="317438"/>
                </a:lnTo>
                <a:lnTo>
                  <a:pt x="8325466" y="359126"/>
                </a:lnTo>
                <a:lnTo>
                  <a:pt x="8344518" y="399717"/>
                </a:lnTo>
                <a:lnTo>
                  <a:pt x="8365514" y="439152"/>
                </a:lnTo>
                <a:lnTo>
                  <a:pt x="8388389" y="477371"/>
                </a:lnTo>
                <a:lnTo>
                  <a:pt x="8413083" y="514313"/>
                </a:lnTo>
                <a:lnTo>
                  <a:pt x="8439531" y="549917"/>
                </a:lnTo>
                <a:lnTo>
                  <a:pt x="8467671" y="584125"/>
                </a:lnTo>
                <a:lnTo>
                  <a:pt x="8497440" y="616875"/>
                </a:lnTo>
                <a:lnTo>
                  <a:pt x="8528775" y="648106"/>
                </a:lnTo>
                <a:lnTo>
                  <a:pt x="8561613" y="677760"/>
                </a:lnTo>
                <a:lnTo>
                  <a:pt x="8595892" y="705775"/>
                </a:lnTo>
                <a:lnTo>
                  <a:pt x="8631548" y="732092"/>
                </a:lnTo>
                <a:lnTo>
                  <a:pt x="8668519" y="756649"/>
                </a:lnTo>
                <a:lnTo>
                  <a:pt x="8706742" y="779387"/>
                </a:lnTo>
                <a:lnTo>
                  <a:pt x="8746154" y="800246"/>
                </a:lnTo>
                <a:lnTo>
                  <a:pt x="8786692" y="819165"/>
                </a:lnTo>
                <a:lnTo>
                  <a:pt x="8828294" y="836084"/>
                </a:lnTo>
                <a:lnTo>
                  <a:pt x="8870896" y="850943"/>
                </a:lnTo>
                <a:lnTo>
                  <a:pt x="8914436" y="863681"/>
                </a:lnTo>
                <a:lnTo>
                  <a:pt x="8958850" y="874238"/>
                </a:lnTo>
                <a:lnTo>
                  <a:pt x="9004077" y="882554"/>
                </a:lnTo>
                <a:lnTo>
                  <a:pt x="9050052" y="888569"/>
                </a:lnTo>
                <a:lnTo>
                  <a:pt x="9096714" y="892222"/>
                </a:lnTo>
                <a:lnTo>
                  <a:pt x="9143999" y="893453"/>
                </a:lnTo>
                <a:lnTo>
                  <a:pt x="9143999" y="5246512"/>
                </a:lnTo>
                <a:lnTo>
                  <a:pt x="9096327" y="5247756"/>
                </a:lnTo>
                <a:lnTo>
                  <a:pt x="9049328" y="5251446"/>
                </a:lnTo>
                <a:lnTo>
                  <a:pt x="9003065" y="5257519"/>
                </a:lnTo>
                <a:lnTo>
                  <a:pt x="8957595" y="5265913"/>
                </a:lnTo>
                <a:lnTo>
                  <a:pt x="8912981" y="5276564"/>
                </a:lnTo>
                <a:lnTo>
                  <a:pt x="8869282" y="5289409"/>
                </a:lnTo>
                <a:lnTo>
                  <a:pt x="8826559" y="5304386"/>
                </a:lnTo>
                <a:lnTo>
                  <a:pt x="8784872" y="5321433"/>
                </a:lnTo>
                <a:lnTo>
                  <a:pt x="8744280" y="5340485"/>
                </a:lnTo>
                <a:lnTo>
                  <a:pt x="8704845" y="5361481"/>
                </a:lnTo>
                <a:lnTo>
                  <a:pt x="8666626" y="5384356"/>
                </a:lnTo>
                <a:lnTo>
                  <a:pt x="8629684" y="5409050"/>
                </a:lnTo>
                <a:lnTo>
                  <a:pt x="8594080" y="5435498"/>
                </a:lnTo>
                <a:lnTo>
                  <a:pt x="8559872" y="5463638"/>
                </a:lnTo>
                <a:lnTo>
                  <a:pt x="8527123" y="5493407"/>
                </a:lnTo>
                <a:lnTo>
                  <a:pt x="8495891" y="5524742"/>
                </a:lnTo>
                <a:lnTo>
                  <a:pt x="8466237" y="5557580"/>
                </a:lnTo>
                <a:lnTo>
                  <a:pt x="8438222" y="5591859"/>
                </a:lnTo>
                <a:lnTo>
                  <a:pt x="8411906" y="5627515"/>
                </a:lnTo>
                <a:lnTo>
                  <a:pt x="8387348" y="5664487"/>
                </a:lnTo>
                <a:lnTo>
                  <a:pt x="8364610" y="5702710"/>
                </a:lnTo>
                <a:lnTo>
                  <a:pt x="8343751" y="5742122"/>
                </a:lnTo>
                <a:lnTo>
                  <a:pt x="8324832" y="5782660"/>
                </a:lnTo>
                <a:lnTo>
                  <a:pt x="8307914" y="5824261"/>
                </a:lnTo>
                <a:lnTo>
                  <a:pt x="8293055" y="5866863"/>
                </a:lnTo>
                <a:lnTo>
                  <a:pt x="8280317" y="5910403"/>
                </a:lnTo>
                <a:lnTo>
                  <a:pt x="8269760" y="5954818"/>
                </a:lnTo>
                <a:lnTo>
                  <a:pt x="8261444" y="6000044"/>
                </a:lnTo>
                <a:lnTo>
                  <a:pt x="8255429" y="6046020"/>
                </a:lnTo>
                <a:lnTo>
                  <a:pt x="8251776" y="6092682"/>
                </a:lnTo>
                <a:lnTo>
                  <a:pt x="8250545" y="6139967"/>
                </a:lnTo>
                <a:close/>
              </a:path>
            </a:pathLst>
          </a:custGeom>
          <a:solidFill>
            <a:srgbClr val="FEFA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202981" y="3002268"/>
            <a:ext cx="7882255" cy="5083175"/>
          </a:xfrm>
          <a:prstGeom prst="rect">
            <a:avLst/>
          </a:prstGeom>
        </p:spPr>
        <p:txBody>
          <a:bodyPr wrap="square" lIns="0" tIns="8699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685"/>
              </a:spcBef>
            </a:pPr>
            <a:r>
              <a:rPr dirty="0" sz="3200" spc="200">
                <a:solidFill>
                  <a:srgbClr val="3B5229"/>
                </a:solidFill>
                <a:latin typeface="Tahoma"/>
                <a:cs typeface="Tahoma"/>
              </a:rPr>
              <a:t>INCREASING</a:t>
            </a:r>
            <a:r>
              <a:rPr dirty="0" sz="3200" spc="-1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200" spc="145">
                <a:solidFill>
                  <a:srgbClr val="3B5229"/>
                </a:solidFill>
                <a:latin typeface="Tahoma"/>
                <a:cs typeface="Tahoma"/>
              </a:rPr>
              <a:t>PRODUCTIVITY</a:t>
            </a:r>
            <a:endParaRPr sz="3200">
              <a:latin typeface="Tahoma"/>
              <a:cs typeface="Tahoma"/>
            </a:endParaRPr>
          </a:p>
          <a:p>
            <a:pPr algn="ctr" marL="12065" marR="5080" indent="127635">
              <a:lnSpc>
                <a:spcPct val="115199"/>
              </a:lnSpc>
            </a:pPr>
            <a:r>
              <a:rPr dirty="0" sz="3200" spc="80">
                <a:solidFill>
                  <a:srgbClr val="3B5229"/>
                </a:solidFill>
                <a:latin typeface="Tahoma"/>
                <a:cs typeface="Tahoma"/>
              </a:rPr>
              <a:t>Cloning </a:t>
            </a:r>
            <a:r>
              <a:rPr dirty="0" sz="3200" spc="50">
                <a:solidFill>
                  <a:srgbClr val="3B5229"/>
                </a:solidFill>
                <a:latin typeface="Tahoma"/>
                <a:cs typeface="Tahoma"/>
              </a:rPr>
              <a:t>can </a:t>
            </a:r>
            <a:r>
              <a:rPr dirty="0" sz="3200" spc="35">
                <a:solidFill>
                  <a:srgbClr val="3B5229"/>
                </a:solidFill>
                <a:latin typeface="Tahoma"/>
                <a:cs typeface="Tahoma"/>
              </a:rPr>
              <a:t>also </a:t>
            </a:r>
            <a:r>
              <a:rPr dirty="0" sz="3200" spc="50">
                <a:solidFill>
                  <a:srgbClr val="3B5229"/>
                </a:solidFill>
                <a:latin typeface="Tahoma"/>
                <a:cs typeface="Tahoma"/>
              </a:rPr>
              <a:t>be </a:t>
            </a:r>
            <a:r>
              <a:rPr dirty="0" sz="3200" spc="-20">
                <a:solidFill>
                  <a:srgbClr val="3B5229"/>
                </a:solidFill>
                <a:latin typeface="Tahoma"/>
                <a:cs typeface="Tahoma"/>
              </a:rPr>
              <a:t>used </a:t>
            </a:r>
            <a:r>
              <a:rPr dirty="0" sz="3200" spc="40">
                <a:solidFill>
                  <a:srgbClr val="3B5229"/>
                </a:solidFill>
                <a:latin typeface="Tahoma"/>
                <a:cs typeface="Tahoma"/>
              </a:rPr>
              <a:t>to </a:t>
            </a:r>
            <a:r>
              <a:rPr dirty="0" sz="3200" spc="10">
                <a:solidFill>
                  <a:srgbClr val="3B5229"/>
                </a:solidFill>
                <a:latin typeface="Tahoma"/>
                <a:cs typeface="Tahoma"/>
              </a:rPr>
              <a:t>increase the </a:t>
            </a:r>
            <a:r>
              <a:rPr dirty="0" sz="3200" spc="1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200" spc="40">
                <a:solidFill>
                  <a:srgbClr val="3B5229"/>
                </a:solidFill>
                <a:latin typeface="Tahoma"/>
                <a:cs typeface="Tahoma"/>
              </a:rPr>
              <a:t>productivity </a:t>
            </a:r>
            <a:r>
              <a:rPr dirty="0" sz="3200" spc="95">
                <a:solidFill>
                  <a:srgbClr val="3B5229"/>
                </a:solidFill>
                <a:latin typeface="Tahoma"/>
                <a:cs typeface="Tahoma"/>
              </a:rPr>
              <a:t>of </a:t>
            </a:r>
            <a:r>
              <a:rPr dirty="0" sz="3200" spc="-40">
                <a:solidFill>
                  <a:srgbClr val="3B5229"/>
                </a:solidFill>
                <a:latin typeface="Tahoma"/>
                <a:cs typeface="Tahoma"/>
              </a:rPr>
              <a:t>livestock. </a:t>
            </a:r>
            <a:r>
              <a:rPr dirty="0" sz="3200" spc="35">
                <a:solidFill>
                  <a:srgbClr val="3B5229"/>
                </a:solidFill>
                <a:latin typeface="Tahoma"/>
                <a:cs typeface="Tahoma"/>
              </a:rPr>
              <a:t>By cloning </a:t>
            </a:r>
            <a:r>
              <a:rPr dirty="0" sz="3200" spc="85">
                <a:solidFill>
                  <a:srgbClr val="3B5229"/>
                </a:solidFill>
                <a:latin typeface="Tahoma"/>
                <a:cs typeface="Tahoma"/>
              </a:rPr>
              <a:t>an </a:t>
            </a:r>
            <a:r>
              <a:rPr dirty="0" sz="3200" spc="9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200" spc="75">
                <a:solidFill>
                  <a:srgbClr val="3B5229"/>
                </a:solidFill>
                <a:latin typeface="Tahoma"/>
                <a:cs typeface="Tahoma"/>
              </a:rPr>
              <a:t>animal</a:t>
            </a:r>
            <a:r>
              <a:rPr dirty="0" sz="3200" spc="1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200" spc="80">
                <a:solidFill>
                  <a:srgbClr val="3B5229"/>
                </a:solidFill>
                <a:latin typeface="Tahoma"/>
                <a:cs typeface="Tahoma"/>
              </a:rPr>
              <a:t>that</a:t>
            </a:r>
            <a:r>
              <a:rPr dirty="0" sz="3200" spc="10">
                <a:solidFill>
                  <a:srgbClr val="3B5229"/>
                </a:solidFill>
                <a:latin typeface="Tahoma"/>
                <a:cs typeface="Tahoma"/>
              </a:rPr>
              <a:t> produces </a:t>
            </a:r>
            <a:r>
              <a:rPr dirty="0" sz="3200" spc="45">
                <a:solidFill>
                  <a:srgbClr val="3B5229"/>
                </a:solidFill>
                <a:latin typeface="Tahoma"/>
                <a:cs typeface="Tahoma"/>
              </a:rPr>
              <a:t>high</a:t>
            </a:r>
            <a:r>
              <a:rPr dirty="0" sz="3200" spc="1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200" spc="15">
                <a:solidFill>
                  <a:srgbClr val="3B5229"/>
                </a:solidFill>
                <a:latin typeface="Tahoma"/>
                <a:cs typeface="Tahoma"/>
              </a:rPr>
              <a:t>yields</a:t>
            </a:r>
            <a:r>
              <a:rPr dirty="0" sz="3200" spc="1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200" spc="95">
                <a:solidFill>
                  <a:srgbClr val="3B5229"/>
                </a:solidFill>
                <a:latin typeface="Tahoma"/>
                <a:cs typeface="Tahoma"/>
              </a:rPr>
              <a:t>of</a:t>
            </a:r>
            <a:r>
              <a:rPr dirty="0" sz="3200" spc="1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200" spc="25">
                <a:solidFill>
                  <a:srgbClr val="3B5229"/>
                </a:solidFill>
                <a:latin typeface="Tahoma"/>
                <a:cs typeface="Tahoma"/>
              </a:rPr>
              <a:t>milk</a:t>
            </a:r>
            <a:r>
              <a:rPr dirty="0" sz="3200" spc="1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200" spc="25">
                <a:solidFill>
                  <a:srgbClr val="3B5229"/>
                </a:solidFill>
                <a:latin typeface="Tahoma"/>
                <a:cs typeface="Tahoma"/>
              </a:rPr>
              <a:t>or </a:t>
            </a:r>
            <a:r>
              <a:rPr dirty="0" sz="3200" spc="-98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200" spc="-30">
                <a:solidFill>
                  <a:srgbClr val="3B5229"/>
                </a:solidFill>
                <a:latin typeface="Tahoma"/>
                <a:cs typeface="Tahoma"/>
              </a:rPr>
              <a:t>meat, </a:t>
            </a:r>
            <a:r>
              <a:rPr dirty="0" sz="3200" spc="35">
                <a:solidFill>
                  <a:srgbClr val="3B5229"/>
                </a:solidFill>
                <a:latin typeface="Tahoma"/>
                <a:cs typeface="Tahoma"/>
              </a:rPr>
              <a:t>farmers </a:t>
            </a:r>
            <a:r>
              <a:rPr dirty="0" sz="3200" spc="50">
                <a:solidFill>
                  <a:srgbClr val="3B5229"/>
                </a:solidFill>
                <a:latin typeface="Tahoma"/>
                <a:cs typeface="Tahoma"/>
              </a:rPr>
              <a:t>can </a:t>
            </a:r>
            <a:r>
              <a:rPr dirty="0" sz="3200" spc="30">
                <a:solidFill>
                  <a:srgbClr val="3B5229"/>
                </a:solidFill>
                <a:latin typeface="Tahoma"/>
                <a:cs typeface="Tahoma"/>
              </a:rPr>
              <a:t>produce </a:t>
            </a:r>
            <a:r>
              <a:rPr dirty="0" sz="3200" spc="-10">
                <a:solidFill>
                  <a:srgbClr val="3B5229"/>
                </a:solidFill>
                <a:latin typeface="Tahoma"/>
                <a:cs typeface="Tahoma"/>
              </a:rPr>
              <a:t>more </a:t>
            </a:r>
            <a:r>
              <a:rPr dirty="0" sz="3200" spc="95">
                <a:solidFill>
                  <a:srgbClr val="3B5229"/>
                </a:solidFill>
                <a:latin typeface="Tahoma"/>
                <a:cs typeface="Tahoma"/>
              </a:rPr>
              <a:t>of </a:t>
            </a:r>
            <a:r>
              <a:rPr dirty="0" sz="3200" spc="-25">
                <a:solidFill>
                  <a:srgbClr val="3B5229"/>
                </a:solidFill>
                <a:latin typeface="Tahoma"/>
                <a:cs typeface="Tahoma"/>
              </a:rPr>
              <a:t>these </a:t>
            </a:r>
            <a:r>
              <a:rPr dirty="0" sz="3200" spc="-2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200" spc="50">
                <a:solidFill>
                  <a:srgbClr val="3B5229"/>
                </a:solidFill>
                <a:latin typeface="Tahoma"/>
                <a:cs typeface="Tahoma"/>
              </a:rPr>
              <a:t>animals </a:t>
            </a:r>
            <a:r>
              <a:rPr dirty="0" sz="3200" spc="-10">
                <a:solidFill>
                  <a:srgbClr val="3B5229"/>
                </a:solidFill>
                <a:latin typeface="Tahoma"/>
                <a:cs typeface="Tahoma"/>
              </a:rPr>
              <a:t>without </a:t>
            </a:r>
            <a:r>
              <a:rPr dirty="0" sz="3200" spc="60">
                <a:solidFill>
                  <a:srgbClr val="3B5229"/>
                </a:solidFill>
                <a:latin typeface="Tahoma"/>
                <a:cs typeface="Tahoma"/>
              </a:rPr>
              <a:t>having </a:t>
            </a:r>
            <a:r>
              <a:rPr dirty="0" sz="3200" spc="40">
                <a:solidFill>
                  <a:srgbClr val="3B5229"/>
                </a:solidFill>
                <a:latin typeface="Tahoma"/>
                <a:cs typeface="Tahoma"/>
              </a:rPr>
              <a:t>to </a:t>
            </a:r>
            <a:r>
              <a:rPr dirty="0" sz="3200" spc="70">
                <a:solidFill>
                  <a:srgbClr val="3B5229"/>
                </a:solidFill>
                <a:latin typeface="Tahoma"/>
                <a:cs typeface="Tahoma"/>
              </a:rPr>
              <a:t>go </a:t>
            </a:r>
            <a:r>
              <a:rPr dirty="0" sz="3200" spc="25">
                <a:solidFill>
                  <a:srgbClr val="3B5229"/>
                </a:solidFill>
                <a:latin typeface="Tahoma"/>
                <a:cs typeface="Tahoma"/>
              </a:rPr>
              <a:t>through </a:t>
            </a:r>
            <a:r>
              <a:rPr dirty="0" sz="3200" spc="10">
                <a:solidFill>
                  <a:srgbClr val="3B5229"/>
                </a:solidFill>
                <a:latin typeface="Tahoma"/>
                <a:cs typeface="Tahoma"/>
              </a:rPr>
              <a:t>the </a:t>
            </a:r>
            <a:r>
              <a:rPr dirty="0" sz="3200" spc="1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200" spc="-15">
                <a:solidFill>
                  <a:srgbClr val="3B5229"/>
                </a:solidFill>
                <a:latin typeface="Tahoma"/>
                <a:cs typeface="Tahoma"/>
              </a:rPr>
              <a:t>time-consuming </a:t>
            </a:r>
            <a:r>
              <a:rPr dirty="0" sz="3200" spc="-20">
                <a:solidFill>
                  <a:srgbClr val="3B5229"/>
                </a:solidFill>
                <a:latin typeface="Tahoma"/>
                <a:cs typeface="Tahoma"/>
              </a:rPr>
              <a:t>process </a:t>
            </a:r>
            <a:r>
              <a:rPr dirty="0" sz="3200" spc="95">
                <a:solidFill>
                  <a:srgbClr val="3B5229"/>
                </a:solidFill>
                <a:latin typeface="Tahoma"/>
                <a:cs typeface="Tahoma"/>
              </a:rPr>
              <a:t>of </a:t>
            </a:r>
            <a:r>
              <a:rPr dirty="0" sz="3200">
                <a:solidFill>
                  <a:srgbClr val="3B5229"/>
                </a:solidFill>
                <a:latin typeface="Tahoma"/>
                <a:cs typeface="Tahoma"/>
              </a:rPr>
              <a:t>breeding. </a:t>
            </a:r>
            <a:r>
              <a:rPr dirty="0" sz="3200" spc="-20">
                <a:solidFill>
                  <a:srgbClr val="3B5229"/>
                </a:solidFill>
                <a:latin typeface="Tahoma"/>
                <a:cs typeface="Tahoma"/>
              </a:rPr>
              <a:t>This </a:t>
            </a:r>
            <a:r>
              <a:rPr dirty="0" sz="3200" spc="-1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200" spc="50">
                <a:solidFill>
                  <a:srgbClr val="3B5229"/>
                </a:solidFill>
                <a:latin typeface="Tahoma"/>
                <a:cs typeface="Tahoma"/>
              </a:rPr>
              <a:t>can </a:t>
            </a:r>
            <a:r>
              <a:rPr dirty="0" sz="3200" spc="90">
                <a:solidFill>
                  <a:srgbClr val="3B5229"/>
                </a:solidFill>
                <a:latin typeface="Tahoma"/>
                <a:cs typeface="Tahoma"/>
              </a:rPr>
              <a:t>lead </a:t>
            </a:r>
            <a:r>
              <a:rPr dirty="0" sz="3200" spc="40">
                <a:solidFill>
                  <a:srgbClr val="3B5229"/>
                </a:solidFill>
                <a:latin typeface="Tahoma"/>
                <a:cs typeface="Tahoma"/>
              </a:rPr>
              <a:t>to </a:t>
            </a:r>
            <a:r>
              <a:rPr dirty="0" sz="3200" spc="25">
                <a:solidFill>
                  <a:srgbClr val="3B5229"/>
                </a:solidFill>
                <a:latin typeface="Tahoma"/>
                <a:cs typeface="Tahoma"/>
              </a:rPr>
              <a:t>increased </a:t>
            </a:r>
            <a:r>
              <a:rPr dirty="0" sz="3200" spc="40">
                <a:solidFill>
                  <a:srgbClr val="3B5229"/>
                </a:solidFill>
                <a:latin typeface="Tahoma"/>
                <a:cs typeface="Tahoma"/>
              </a:rPr>
              <a:t>productivity </a:t>
            </a:r>
            <a:r>
              <a:rPr dirty="0" sz="3200" spc="100">
                <a:solidFill>
                  <a:srgbClr val="3B5229"/>
                </a:solidFill>
                <a:latin typeface="Tahoma"/>
                <a:cs typeface="Tahoma"/>
              </a:rPr>
              <a:t>and </a:t>
            </a:r>
            <a:r>
              <a:rPr dirty="0" sz="3200" spc="10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200" spc="85">
                <a:solidFill>
                  <a:srgbClr val="3B5229"/>
                </a:solidFill>
                <a:latin typeface="Tahoma"/>
                <a:cs typeface="Tahoma"/>
              </a:rPr>
              <a:t>profitability</a:t>
            </a:r>
            <a:r>
              <a:rPr dirty="0" sz="3200" spc="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200" spc="80">
                <a:solidFill>
                  <a:srgbClr val="3B5229"/>
                </a:solidFill>
                <a:latin typeface="Tahoma"/>
                <a:cs typeface="Tahoma"/>
              </a:rPr>
              <a:t>for</a:t>
            </a:r>
            <a:r>
              <a:rPr dirty="0" sz="3200" spc="1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200" spc="-20">
                <a:solidFill>
                  <a:srgbClr val="3B5229"/>
                </a:solidFill>
                <a:latin typeface="Tahoma"/>
                <a:cs typeface="Tahoma"/>
              </a:rPr>
              <a:t>farmers.</a:t>
            </a:r>
            <a:endParaRPr sz="3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0" y="2571751"/>
            <a:ext cx="9144000" cy="5181600"/>
          </a:xfrm>
          <a:custGeom>
            <a:avLst/>
            <a:gdLst/>
            <a:ahLst/>
            <a:cxnLst/>
            <a:rect l="l" t="t" r="r" b="b"/>
            <a:pathLst>
              <a:path w="9144000" h="5181600">
                <a:moveTo>
                  <a:pt x="8250583" y="5181599"/>
                </a:moveTo>
                <a:lnTo>
                  <a:pt x="893415" y="5181599"/>
                </a:lnTo>
                <a:lnTo>
                  <a:pt x="892209" y="5135375"/>
                </a:lnTo>
                <a:lnTo>
                  <a:pt x="888519" y="5088376"/>
                </a:lnTo>
                <a:lnTo>
                  <a:pt x="882445" y="5042113"/>
                </a:lnTo>
                <a:lnTo>
                  <a:pt x="874052" y="4996644"/>
                </a:lnTo>
                <a:lnTo>
                  <a:pt x="863401" y="4952029"/>
                </a:lnTo>
                <a:lnTo>
                  <a:pt x="850555" y="4908330"/>
                </a:lnTo>
                <a:lnTo>
                  <a:pt x="835578" y="4865607"/>
                </a:lnTo>
                <a:lnTo>
                  <a:pt x="818531" y="4823919"/>
                </a:lnTo>
                <a:lnTo>
                  <a:pt x="799479" y="4783328"/>
                </a:lnTo>
                <a:lnTo>
                  <a:pt x="778483" y="4743893"/>
                </a:lnTo>
                <a:lnTo>
                  <a:pt x="755607" y="4705674"/>
                </a:lnTo>
                <a:lnTo>
                  <a:pt x="730914" y="4668732"/>
                </a:lnTo>
                <a:lnTo>
                  <a:pt x="704466" y="4633127"/>
                </a:lnTo>
                <a:lnTo>
                  <a:pt x="676325" y="4598920"/>
                </a:lnTo>
                <a:lnTo>
                  <a:pt x="646556" y="4566170"/>
                </a:lnTo>
                <a:lnTo>
                  <a:pt x="615221" y="4534938"/>
                </a:lnTo>
                <a:lnTo>
                  <a:pt x="582383" y="4505285"/>
                </a:lnTo>
                <a:lnTo>
                  <a:pt x="548104" y="4477270"/>
                </a:lnTo>
                <a:lnTo>
                  <a:pt x="512448" y="4450953"/>
                </a:lnTo>
                <a:lnTo>
                  <a:pt x="475477" y="4426396"/>
                </a:lnTo>
                <a:lnTo>
                  <a:pt x="437254" y="4403657"/>
                </a:lnTo>
                <a:lnTo>
                  <a:pt x="397842" y="4382799"/>
                </a:lnTo>
                <a:lnTo>
                  <a:pt x="357304" y="4363880"/>
                </a:lnTo>
                <a:lnTo>
                  <a:pt x="315702" y="4346961"/>
                </a:lnTo>
                <a:lnTo>
                  <a:pt x="273100" y="4332102"/>
                </a:lnTo>
                <a:lnTo>
                  <a:pt x="229561" y="4319364"/>
                </a:lnTo>
                <a:lnTo>
                  <a:pt x="185147" y="4308807"/>
                </a:lnTo>
                <a:lnTo>
                  <a:pt x="139921" y="4300491"/>
                </a:lnTo>
                <a:lnTo>
                  <a:pt x="93945" y="4294477"/>
                </a:lnTo>
                <a:lnTo>
                  <a:pt x="47284" y="4290824"/>
                </a:lnTo>
                <a:lnTo>
                  <a:pt x="0" y="4289592"/>
                </a:lnTo>
                <a:lnTo>
                  <a:pt x="0" y="893452"/>
                </a:lnTo>
                <a:lnTo>
                  <a:pt x="47672" y="892208"/>
                </a:lnTo>
                <a:lnTo>
                  <a:pt x="94670" y="888518"/>
                </a:lnTo>
                <a:lnTo>
                  <a:pt x="140933" y="882445"/>
                </a:lnTo>
                <a:lnTo>
                  <a:pt x="186402" y="874052"/>
                </a:lnTo>
                <a:lnTo>
                  <a:pt x="231016" y="863401"/>
                </a:lnTo>
                <a:lnTo>
                  <a:pt x="274715" y="850555"/>
                </a:lnTo>
                <a:lnTo>
                  <a:pt x="317438" y="835578"/>
                </a:lnTo>
                <a:lnTo>
                  <a:pt x="359126" y="818531"/>
                </a:lnTo>
                <a:lnTo>
                  <a:pt x="399717" y="799479"/>
                </a:lnTo>
                <a:lnTo>
                  <a:pt x="439152" y="778483"/>
                </a:lnTo>
                <a:lnTo>
                  <a:pt x="477371" y="755607"/>
                </a:lnTo>
                <a:lnTo>
                  <a:pt x="514313" y="730914"/>
                </a:lnTo>
                <a:lnTo>
                  <a:pt x="549917" y="704465"/>
                </a:lnTo>
                <a:lnTo>
                  <a:pt x="584125" y="676325"/>
                </a:lnTo>
                <a:lnTo>
                  <a:pt x="616875" y="646556"/>
                </a:lnTo>
                <a:lnTo>
                  <a:pt x="648106" y="615221"/>
                </a:lnTo>
                <a:lnTo>
                  <a:pt x="677760" y="582383"/>
                </a:lnTo>
                <a:lnTo>
                  <a:pt x="705775" y="548104"/>
                </a:lnTo>
                <a:lnTo>
                  <a:pt x="732092" y="512448"/>
                </a:lnTo>
                <a:lnTo>
                  <a:pt x="756649" y="475477"/>
                </a:lnTo>
                <a:lnTo>
                  <a:pt x="779387" y="437254"/>
                </a:lnTo>
                <a:lnTo>
                  <a:pt x="800246" y="397842"/>
                </a:lnTo>
                <a:lnTo>
                  <a:pt x="819165" y="357304"/>
                </a:lnTo>
                <a:lnTo>
                  <a:pt x="836084" y="315702"/>
                </a:lnTo>
                <a:lnTo>
                  <a:pt x="850943" y="273100"/>
                </a:lnTo>
                <a:lnTo>
                  <a:pt x="863681" y="229561"/>
                </a:lnTo>
                <a:lnTo>
                  <a:pt x="874238" y="185147"/>
                </a:lnTo>
                <a:lnTo>
                  <a:pt x="882554" y="139920"/>
                </a:lnTo>
                <a:lnTo>
                  <a:pt x="888569" y="93945"/>
                </a:lnTo>
                <a:lnTo>
                  <a:pt x="892222" y="47284"/>
                </a:lnTo>
                <a:lnTo>
                  <a:pt x="893453" y="0"/>
                </a:lnTo>
                <a:lnTo>
                  <a:pt x="8250545" y="0"/>
                </a:lnTo>
                <a:lnTo>
                  <a:pt x="8251789" y="47671"/>
                </a:lnTo>
                <a:lnTo>
                  <a:pt x="8255479" y="94669"/>
                </a:lnTo>
                <a:lnTo>
                  <a:pt x="8261552" y="140933"/>
                </a:lnTo>
                <a:lnTo>
                  <a:pt x="8269946" y="186402"/>
                </a:lnTo>
                <a:lnTo>
                  <a:pt x="8280597" y="231016"/>
                </a:lnTo>
                <a:lnTo>
                  <a:pt x="8293442" y="274715"/>
                </a:lnTo>
                <a:lnTo>
                  <a:pt x="8308419" y="317438"/>
                </a:lnTo>
                <a:lnTo>
                  <a:pt x="8325466" y="359125"/>
                </a:lnTo>
                <a:lnTo>
                  <a:pt x="8344518" y="399717"/>
                </a:lnTo>
                <a:lnTo>
                  <a:pt x="8365514" y="439152"/>
                </a:lnTo>
                <a:lnTo>
                  <a:pt x="8388389" y="477371"/>
                </a:lnTo>
                <a:lnTo>
                  <a:pt x="8413083" y="514313"/>
                </a:lnTo>
                <a:lnTo>
                  <a:pt x="8439531" y="549917"/>
                </a:lnTo>
                <a:lnTo>
                  <a:pt x="8467671" y="584125"/>
                </a:lnTo>
                <a:lnTo>
                  <a:pt x="8497440" y="616874"/>
                </a:lnTo>
                <a:lnTo>
                  <a:pt x="8528775" y="648106"/>
                </a:lnTo>
                <a:lnTo>
                  <a:pt x="8561613" y="677760"/>
                </a:lnTo>
                <a:lnTo>
                  <a:pt x="8595892" y="705775"/>
                </a:lnTo>
                <a:lnTo>
                  <a:pt x="8631548" y="732091"/>
                </a:lnTo>
                <a:lnTo>
                  <a:pt x="8668519" y="756649"/>
                </a:lnTo>
                <a:lnTo>
                  <a:pt x="8706742" y="779387"/>
                </a:lnTo>
                <a:lnTo>
                  <a:pt x="8746154" y="800246"/>
                </a:lnTo>
                <a:lnTo>
                  <a:pt x="8786692" y="819165"/>
                </a:lnTo>
                <a:lnTo>
                  <a:pt x="8828294" y="836084"/>
                </a:lnTo>
                <a:lnTo>
                  <a:pt x="8870896" y="850942"/>
                </a:lnTo>
                <a:lnTo>
                  <a:pt x="8914436" y="863680"/>
                </a:lnTo>
                <a:lnTo>
                  <a:pt x="8958850" y="874238"/>
                </a:lnTo>
                <a:lnTo>
                  <a:pt x="9004077" y="882554"/>
                </a:lnTo>
                <a:lnTo>
                  <a:pt x="9050052" y="888568"/>
                </a:lnTo>
                <a:lnTo>
                  <a:pt x="9096714" y="892221"/>
                </a:lnTo>
                <a:lnTo>
                  <a:pt x="9143999" y="893452"/>
                </a:lnTo>
                <a:lnTo>
                  <a:pt x="9143999" y="4289592"/>
                </a:lnTo>
                <a:lnTo>
                  <a:pt x="9096327" y="4290836"/>
                </a:lnTo>
                <a:lnTo>
                  <a:pt x="9049328" y="4294526"/>
                </a:lnTo>
                <a:lnTo>
                  <a:pt x="9003065" y="4300600"/>
                </a:lnTo>
                <a:lnTo>
                  <a:pt x="8957595" y="4308993"/>
                </a:lnTo>
                <a:lnTo>
                  <a:pt x="8912981" y="4319644"/>
                </a:lnTo>
                <a:lnTo>
                  <a:pt x="8869282" y="4332489"/>
                </a:lnTo>
                <a:lnTo>
                  <a:pt x="8826559" y="4347467"/>
                </a:lnTo>
                <a:lnTo>
                  <a:pt x="8784872" y="4364513"/>
                </a:lnTo>
                <a:lnTo>
                  <a:pt x="8744280" y="4383565"/>
                </a:lnTo>
                <a:lnTo>
                  <a:pt x="8704845" y="4404561"/>
                </a:lnTo>
                <a:lnTo>
                  <a:pt x="8666626" y="4427437"/>
                </a:lnTo>
                <a:lnTo>
                  <a:pt x="8629684" y="4452130"/>
                </a:lnTo>
                <a:lnTo>
                  <a:pt x="8594080" y="4478578"/>
                </a:lnTo>
                <a:lnTo>
                  <a:pt x="8559872" y="4506718"/>
                </a:lnTo>
                <a:lnTo>
                  <a:pt x="8527123" y="4536487"/>
                </a:lnTo>
                <a:lnTo>
                  <a:pt x="8495891" y="4567822"/>
                </a:lnTo>
                <a:lnTo>
                  <a:pt x="8466237" y="4600660"/>
                </a:lnTo>
                <a:lnTo>
                  <a:pt x="8438222" y="4634939"/>
                </a:lnTo>
                <a:lnTo>
                  <a:pt x="8411906" y="4670596"/>
                </a:lnTo>
                <a:lnTo>
                  <a:pt x="8387348" y="4707567"/>
                </a:lnTo>
                <a:lnTo>
                  <a:pt x="8364610" y="4745790"/>
                </a:lnTo>
                <a:lnTo>
                  <a:pt x="8343751" y="4785202"/>
                </a:lnTo>
                <a:lnTo>
                  <a:pt x="8324832" y="4825740"/>
                </a:lnTo>
                <a:lnTo>
                  <a:pt x="8307914" y="4867342"/>
                </a:lnTo>
                <a:lnTo>
                  <a:pt x="8293055" y="4909944"/>
                </a:lnTo>
                <a:lnTo>
                  <a:pt x="8280317" y="4953483"/>
                </a:lnTo>
                <a:lnTo>
                  <a:pt x="8269760" y="4997898"/>
                </a:lnTo>
                <a:lnTo>
                  <a:pt x="8261444" y="5043124"/>
                </a:lnTo>
                <a:lnTo>
                  <a:pt x="8255429" y="5089100"/>
                </a:lnTo>
                <a:lnTo>
                  <a:pt x="8251776" y="5135762"/>
                </a:lnTo>
                <a:lnTo>
                  <a:pt x="8250583" y="5181599"/>
                </a:lnTo>
                <a:close/>
              </a:path>
            </a:pathLst>
          </a:custGeom>
          <a:solidFill>
            <a:srgbClr val="FEFA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144640" y="2994648"/>
            <a:ext cx="7999095" cy="4140200"/>
          </a:xfrm>
          <a:prstGeom prst="rect">
            <a:avLst/>
          </a:prstGeom>
        </p:spPr>
        <p:txBody>
          <a:bodyPr wrap="square" lIns="0" tIns="85090" rIns="0" bIns="0" rtlCol="0" vert="horz">
            <a:spAutoFit/>
          </a:bodyPr>
          <a:lstStyle/>
          <a:p>
            <a:pPr algn="ctr" marR="107950">
              <a:lnSpc>
                <a:spcPct val="100000"/>
              </a:lnSpc>
              <a:spcBef>
                <a:spcPts val="670"/>
              </a:spcBef>
            </a:pPr>
            <a:r>
              <a:rPr dirty="0" sz="2900" spc="185">
                <a:solidFill>
                  <a:srgbClr val="3B5229"/>
                </a:solidFill>
                <a:latin typeface="Tahoma"/>
                <a:cs typeface="Tahoma"/>
              </a:rPr>
              <a:t>GENETIC</a:t>
            </a:r>
            <a:r>
              <a:rPr dirty="0" sz="2900" spc="-3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900" spc="135">
                <a:solidFill>
                  <a:srgbClr val="3B5229"/>
                </a:solidFill>
                <a:latin typeface="Tahoma"/>
                <a:cs typeface="Tahoma"/>
              </a:rPr>
              <a:t>PRESERVATION:</a:t>
            </a:r>
            <a:endParaRPr sz="2900">
              <a:latin typeface="Tahoma"/>
              <a:cs typeface="Tahoma"/>
            </a:endParaRPr>
          </a:p>
          <a:p>
            <a:pPr algn="ctr" marL="12700" marR="5080" indent="-635">
              <a:lnSpc>
                <a:spcPct val="116399"/>
              </a:lnSpc>
            </a:pPr>
            <a:r>
              <a:rPr dirty="0" sz="2900" spc="70">
                <a:solidFill>
                  <a:srgbClr val="3B5229"/>
                </a:solidFill>
                <a:latin typeface="Tahoma"/>
                <a:cs typeface="Tahoma"/>
              </a:rPr>
              <a:t>Cloning </a:t>
            </a:r>
            <a:r>
              <a:rPr dirty="0" sz="2900" spc="45">
                <a:solidFill>
                  <a:srgbClr val="3B5229"/>
                </a:solidFill>
                <a:latin typeface="Tahoma"/>
                <a:cs typeface="Tahoma"/>
              </a:rPr>
              <a:t>can </a:t>
            </a:r>
            <a:r>
              <a:rPr dirty="0" sz="2900" spc="30">
                <a:solidFill>
                  <a:srgbClr val="3B5229"/>
                </a:solidFill>
                <a:latin typeface="Tahoma"/>
                <a:cs typeface="Tahoma"/>
              </a:rPr>
              <a:t>also </a:t>
            </a:r>
            <a:r>
              <a:rPr dirty="0" sz="2900" spc="45">
                <a:solidFill>
                  <a:srgbClr val="3B5229"/>
                </a:solidFill>
                <a:latin typeface="Tahoma"/>
                <a:cs typeface="Tahoma"/>
              </a:rPr>
              <a:t>be </a:t>
            </a:r>
            <a:r>
              <a:rPr dirty="0" sz="2900" spc="-15">
                <a:solidFill>
                  <a:srgbClr val="3B5229"/>
                </a:solidFill>
                <a:latin typeface="Tahoma"/>
                <a:cs typeface="Tahoma"/>
              </a:rPr>
              <a:t>used </a:t>
            </a:r>
            <a:r>
              <a:rPr dirty="0" sz="2900" spc="35">
                <a:solidFill>
                  <a:srgbClr val="3B5229"/>
                </a:solidFill>
                <a:latin typeface="Tahoma"/>
                <a:cs typeface="Tahoma"/>
              </a:rPr>
              <a:t>to </a:t>
            </a:r>
            <a:r>
              <a:rPr dirty="0" sz="2900" spc="-5">
                <a:solidFill>
                  <a:srgbClr val="3B5229"/>
                </a:solidFill>
                <a:latin typeface="Tahoma"/>
                <a:cs typeface="Tahoma"/>
              </a:rPr>
              <a:t>preserve </a:t>
            </a:r>
            <a:r>
              <a:rPr dirty="0" sz="2900" spc="10">
                <a:solidFill>
                  <a:srgbClr val="3B5229"/>
                </a:solidFill>
                <a:latin typeface="Tahoma"/>
                <a:cs typeface="Tahoma"/>
              </a:rPr>
              <a:t>the </a:t>
            </a:r>
            <a:r>
              <a:rPr dirty="0" sz="2900" spc="1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900" spc="5">
                <a:solidFill>
                  <a:srgbClr val="3B5229"/>
                </a:solidFill>
                <a:latin typeface="Tahoma"/>
                <a:cs typeface="Tahoma"/>
              </a:rPr>
              <a:t>genetics </a:t>
            </a:r>
            <a:r>
              <a:rPr dirty="0" sz="2900" spc="85">
                <a:solidFill>
                  <a:srgbClr val="3B5229"/>
                </a:solidFill>
                <a:latin typeface="Tahoma"/>
                <a:cs typeface="Tahoma"/>
              </a:rPr>
              <a:t>of </a:t>
            </a:r>
            <a:r>
              <a:rPr dirty="0" sz="2900" spc="45">
                <a:solidFill>
                  <a:srgbClr val="3B5229"/>
                </a:solidFill>
                <a:latin typeface="Tahoma"/>
                <a:cs typeface="Tahoma"/>
              </a:rPr>
              <a:t>endangered </a:t>
            </a:r>
            <a:r>
              <a:rPr dirty="0" sz="2900" spc="20">
                <a:solidFill>
                  <a:srgbClr val="3B5229"/>
                </a:solidFill>
                <a:latin typeface="Tahoma"/>
                <a:cs typeface="Tahoma"/>
              </a:rPr>
              <a:t>or </a:t>
            </a:r>
            <a:r>
              <a:rPr dirty="0" sz="2900" spc="55">
                <a:solidFill>
                  <a:srgbClr val="3B5229"/>
                </a:solidFill>
                <a:latin typeface="Tahoma"/>
                <a:cs typeface="Tahoma"/>
              </a:rPr>
              <a:t>rare </a:t>
            </a:r>
            <a:r>
              <a:rPr dirty="0" sz="2900" spc="-45">
                <a:solidFill>
                  <a:srgbClr val="3B5229"/>
                </a:solidFill>
                <a:latin typeface="Tahoma"/>
                <a:cs typeface="Tahoma"/>
              </a:rPr>
              <a:t>breeds. </a:t>
            </a:r>
            <a:r>
              <a:rPr dirty="0" sz="2900" spc="30">
                <a:solidFill>
                  <a:srgbClr val="3B5229"/>
                </a:solidFill>
                <a:latin typeface="Tahoma"/>
                <a:cs typeface="Tahoma"/>
              </a:rPr>
              <a:t>By </a:t>
            </a:r>
            <a:r>
              <a:rPr dirty="0" sz="2900" spc="3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900" spc="30">
                <a:solidFill>
                  <a:srgbClr val="3B5229"/>
                </a:solidFill>
                <a:latin typeface="Tahoma"/>
                <a:cs typeface="Tahoma"/>
              </a:rPr>
              <a:t>cloning </a:t>
            </a:r>
            <a:r>
              <a:rPr dirty="0" sz="2900" spc="80">
                <a:solidFill>
                  <a:srgbClr val="3B5229"/>
                </a:solidFill>
                <a:latin typeface="Tahoma"/>
                <a:cs typeface="Tahoma"/>
              </a:rPr>
              <a:t>an </a:t>
            </a:r>
            <a:r>
              <a:rPr dirty="0" sz="2900" spc="70">
                <a:solidFill>
                  <a:srgbClr val="3B5229"/>
                </a:solidFill>
                <a:latin typeface="Tahoma"/>
                <a:cs typeface="Tahoma"/>
              </a:rPr>
              <a:t>animal that </a:t>
            </a:r>
            <a:r>
              <a:rPr dirty="0" sz="2900" spc="20">
                <a:solidFill>
                  <a:srgbClr val="3B5229"/>
                </a:solidFill>
                <a:latin typeface="Tahoma"/>
                <a:cs typeface="Tahoma"/>
              </a:rPr>
              <a:t>belongs </a:t>
            </a:r>
            <a:r>
              <a:rPr dirty="0" sz="2900" spc="35">
                <a:solidFill>
                  <a:srgbClr val="3B5229"/>
                </a:solidFill>
                <a:latin typeface="Tahoma"/>
                <a:cs typeface="Tahoma"/>
              </a:rPr>
              <a:t>to </a:t>
            </a:r>
            <a:r>
              <a:rPr dirty="0" sz="2900" spc="180">
                <a:solidFill>
                  <a:srgbClr val="3B5229"/>
                </a:solidFill>
                <a:latin typeface="Tahoma"/>
                <a:cs typeface="Tahoma"/>
              </a:rPr>
              <a:t>a </a:t>
            </a:r>
            <a:r>
              <a:rPr dirty="0" sz="2900" spc="55">
                <a:solidFill>
                  <a:srgbClr val="3B5229"/>
                </a:solidFill>
                <a:latin typeface="Tahoma"/>
                <a:cs typeface="Tahoma"/>
              </a:rPr>
              <a:t>rare </a:t>
            </a:r>
            <a:r>
              <a:rPr dirty="0" sz="2900" spc="-15">
                <a:solidFill>
                  <a:srgbClr val="3B5229"/>
                </a:solidFill>
                <a:latin typeface="Tahoma"/>
                <a:cs typeface="Tahoma"/>
              </a:rPr>
              <a:t>breed, </a:t>
            </a:r>
            <a:r>
              <a:rPr dirty="0" sz="2900" spc="-894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900" spc="35">
                <a:solidFill>
                  <a:srgbClr val="3B5229"/>
                </a:solidFill>
                <a:latin typeface="Tahoma"/>
                <a:cs typeface="Tahoma"/>
              </a:rPr>
              <a:t>farmers </a:t>
            </a:r>
            <a:r>
              <a:rPr dirty="0" sz="2900" spc="45">
                <a:solidFill>
                  <a:srgbClr val="3B5229"/>
                </a:solidFill>
                <a:latin typeface="Tahoma"/>
                <a:cs typeface="Tahoma"/>
              </a:rPr>
              <a:t>can </a:t>
            </a:r>
            <a:r>
              <a:rPr dirty="0" sz="2900" spc="-30">
                <a:solidFill>
                  <a:srgbClr val="3B5229"/>
                </a:solidFill>
                <a:latin typeface="Tahoma"/>
                <a:cs typeface="Tahoma"/>
              </a:rPr>
              <a:t>ensure </a:t>
            </a:r>
            <a:r>
              <a:rPr dirty="0" sz="2900" spc="70">
                <a:solidFill>
                  <a:srgbClr val="3B5229"/>
                </a:solidFill>
                <a:latin typeface="Tahoma"/>
                <a:cs typeface="Tahoma"/>
              </a:rPr>
              <a:t>that </a:t>
            </a:r>
            <a:r>
              <a:rPr dirty="0" sz="2900" spc="10">
                <a:solidFill>
                  <a:srgbClr val="3B5229"/>
                </a:solidFill>
                <a:latin typeface="Tahoma"/>
                <a:cs typeface="Tahoma"/>
              </a:rPr>
              <a:t>the </a:t>
            </a:r>
            <a:r>
              <a:rPr dirty="0" sz="2900" spc="5">
                <a:solidFill>
                  <a:srgbClr val="3B5229"/>
                </a:solidFill>
                <a:latin typeface="Tahoma"/>
                <a:cs typeface="Tahoma"/>
              </a:rPr>
              <a:t>genetics </a:t>
            </a:r>
            <a:r>
              <a:rPr dirty="0" sz="2900" spc="85">
                <a:solidFill>
                  <a:srgbClr val="3B5229"/>
                </a:solidFill>
                <a:latin typeface="Tahoma"/>
                <a:cs typeface="Tahoma"/>
              </a:rPr>
              <a:t>of </a:t>
            </a:r>
            <a:r>
              <a:rPr dirty="0" sz="2900" spc="70">
                <a:solidFill>
                  <a:srgbClr val="3B5229"/>
                </a:solidFill>
                <a:latin typeface="Tahoma"/>
                <a:cs typeface="Tahoma"/>
              </a:rPr>
              <a:t>that </a:t>
            </a:r>
            <a:r>
              <a:rPr dirty="0" sz="2900" spc="7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900" spc="40">
                <a:solidFill>
                  <a:srgbClr val="3B5229"/>
                </a:solidFill>
                <a:latin typeface="Tahoma"/>
                <a:cs typeface="Tahoma"/>
              </a:rPr>
              <a:t>breed </a:t>
            </a:r>
            <a:r>
              <a:rPr dirty="0" sz="2900" spc="65">
                <a:solidFill>
                  <a:srgbClr val="3B5229"/>
                </a:solidFill>
                <a:latin typeface="Tahoma"/>
                <a:cs typeface="Tahoma"/>
              </a:rPr>
              <a:t>are </a:t>
            </a:r>
            <a:r>
              <a:rPr dirty="0" sz="2900" spc="10">
                <a:solidFill>
                  <a:srgbClr val="3B5229"/>
                </a:solidFill>
                <a:latin typeface="Tahoma"/>
                <a:cs typeface="Tahoma"/>
              </a:rPr>
              <a:t>preserved </a:t>
            </a:r>
            <a:r>
              <a:rPr dirty="0" sz="2900" spc="70">
                <a:solidFill>
                  <a:srgbClr val="3B5229"/>
                </a:solidFill>
                <a:latin typeface="Tahoma"/>
                <a:cs typeface="Tahoma"/>
              </a:rPr>
              <a:t>for </a:t>
            </a:r>
            <a:r>
              <a:rPr dirty="0" sz="2900" spc="30">
                <a:solidFill>
                  <a:srgbClr val="3B5229"/>
                </a:solidFill>
                <a:latin typeface="Tahoma"/>
                <a:cs typeface="Tahoma"/>
              </a:rPr>
              <a:t>future </a:t>
            </a:r>
            <a:r>
              <a:rPr dirty="0" sz="2900" spc="-10">
                <a:solidFill>
                  <a:srgbClr val="3B5229"/>
                </a:solidFill>
                <a:latin typeface="Tahoma"/>
                <a:cs typeface="Tahoma"/>
              </a:rPr>
              <a:t>generations. </a:t>
            </a:r>
            <a:r>
              <a:rPr dirty="0" sz="2900" spc="-20">
                <a:solidFill>
                  <a:srgbClr val="3B5229"/>
                </a:solidFill>
                <a:latin typeface="Tahoma"/>
                <a:cs typeface="Tahoma"/>
              </a:rPr>
              <a:t>This </a:t>
            </a:r>
            <a:r>
              <a:rPr dirty="0" sz="2900" spc="-894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900" spc="45">
                <a:solidFill>
                  <a:srgbClr val="3B5229"/>
                </a:solidFill>
                <a:latin typeface="Tahoma"/>
                <a:cs typeface="Tahoma"/>
              </a:rPr>
              <a:t>can </a:t>
            </a:r>
            <a:r>
              <a:rPr dirty="0" sz="2900" spc="35">
                <a:solidFill>
                  <a:srgbClr val="3B5229"/>
                </a:solidFill>
                <a:latin typeface="Tahoma"/>
                <a:cs typeface="Tahoma"/>
              </a:rPr>
              <a:t>help to </a:t>
            </a:r>
            <a:r>
              <a:rPr dirty="0" sz="2900" spc="20">
                <a:solidFill>
                  <a:srgbClr val="3B5229"/>
                </a:solidFill>
                <a:latin typeface="Tahoma"/>
                <a:cs typeface="Tahoma"/>
              </a:rPr>
              <a:t>prevent </a:t>
            </a:r>
            <a:r>
              <a:rPr dirty="0" sz="2900" spc="10">
                <a:solidFill>
                  <a:srgbClr val="3B5229"/>
                </a:solidFill>
                <a:latin typeface="Tahoma"/>
                <a:cs typeface="Tahoma"/>
              </a:rPr>
              <a:t>the </a:t>
            </a:r>
            <a:r>
              <a:rPr dirty="0" sz="2900" spc="-40">
                <a:solidFill>
                  <a:srgbClr val="3B5229"/>
                </a:solidFill>
                <a:latin typeface="Tahoma"/>
                <a:cs typeface="Tahoma"/>
              </a:rPr>
              <a:t>loss </a:t>
            </a:r>
            <a:r>
              <a:rPr dirty="0" sz="2900" spc="85">
                <a:solidFill>
                  <a:srgbClr val="3B5229"/>
                </a:solidFill>
                <a:latin typeface="Tahoma"/>
                <a:cs typeface="Tahoma"/>
              </a:rPr>
              <a:t>of </a:t>
            </a:r>
            <a:r>
              <a:rPr dirty="0" sz="2900" spc="65">
                <a:solidFill>
                  <a:srgbClr val="3B5229"/>
                </a:solidFill>
                <a:latin typeface="Tahoma"/>
                <a:cs typeface="Tahoma"/>
              </a:rPr>
              <a:t>valuable </a:t>
            </a:r>
            <a:r>
              <a:rPr dirty="0" sz="2900" spc="25">
                <a:solidFill>
                  <a:srgbClr val="3B5229"/>
                </a:solidFill>
                <a:latin typeface="Tahoma"/>
                <a:cs typeface="Tahoma"/>
              </a:rPr>
              <a:t>genetic </a:t>
            </a:r>
            <a:r>
              <a:rPr dirty="0" sz="2900" spc="-894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900" spc="-30">
                <a:solidFill>
                  <a:srgbClr val="3B5229"/>
                </a:solidFill>
                <a:latin typeface="Tahoma"/>
                <a:cs typeface="Tahoma"/>
              </a:rPr>
              <a:t>resources</a:t>
            </a:r>
            <a:r>
              <a:rPr dirty="0" sz="29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900" spc="90">
                <a:solidFill>
                  <a:srgbClr val="3B5229"/>
                </a:solidFill>
                <a:latin typeface="Tahoma"/>
                <a:cs typeface="Tahoma"/>
              </a:rPr>
              <a:t>and</a:t>
            </a:r>
            <a:r>
              <a:rPr dirty="0" sz="2900" spc="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900" spc="60">
                <a:solidFill>
                  <a:srgbClr val="3B5229"/>
                </a:solidFill>
                <a:latin typeface="Tahoma"/>
                <a:cs typeface="Tahoma"/>
              </a:rPr>
              <a:t>maintain</a:t>
            </a:r>
            <a:r>
              <a:rPr dirty="0" sz="2900" spc="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900" spc="-5">
                <a:solidFill>
                  <a:srgbClr val="3B5229"/>
                </a:solidFill>
                <a:latin typeface="Tahoma"/>
                <a:cs typeface="Tahoma"/>
              </a:rPr>
              <a:t>biodiversity.</a:t>
            </a:r>
            <a:endParaRPr sz="2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0" y="2571749"/>
            <a:ext cx="9144000" cy="5420995"/>
          </a:xfrm>
          <a:custGeom>
            <a:avLst/>
            <a:gdLst/>
            <a:ahLst/>
            <a:cxnLst/>
            <a:rect l="l" t="t" r="r" b="b"/>
            <a:pathLst>
              <a:path w="9144000" h="5420995">
                <a:moveTo>
                  <a:pt x="8250545" y="5420943"/>
                </a:moveTo>
                <a:lnTo>
                  <a:pt x="893452" y="5420943"/>
                </a:lnTo>
                <a:lnTo>
                  <a:pt x="892208" y="5373271"/>
                </a:lnTo>
                <a:lnTo>
                  <a:pt x="888518" y="5326272"/>
                </a:lnTo>
                <a:lnTo>
                  <a:pt x="882445" y="5280009"/>
                </a:lnTo>
                <a:lnTo>
                  <a:pt x="874052" y="5234539"/>
                </a:lnTo>
                <a:lnTo>
                  <a:pt x="863401" y="5189925"/>
                </a:lnTo>
                <a:lnTo>
                  <a:pt x="850555" y="5146226"/>
                </a:lnTo>
                <a:lnTo>
                  <a:pt x="835578" y="5103503"/>
                </a:lnTo>
                <a:lnTo>
                  <a:pt x="818531" y="5061815"/>
                </a:lnTo>
                <a:lnTo>
                  <a:pt x="799479" y="5021224"/>
                </a:lnTo>
                <a:lnTo>
                  <a:pt x="778483" y="4981788"/>
                </a:lnTo>
                <a:lnTo>
                  <a:pt x="755607" y="4943570"/>
                </a:lnTo>
                <a:lnTo>
                  <a:pt x="730914" y="4906628"/>
                </a:lnTo>
                <a:lnTo>
                  <a:pt x="704465" y="4871023"/>
                </a:lnTo>
                <a:lnTo>
                  <a:pt x="676325" y="4836816"/>
                </a:lnTo>
                <a:lnTo>
                  <a:pt x="646556" y="4804066"/>
                </a:lnTo>
                <a:lnTo>
                  <a:pt x="615221" y="4772834"/>
                </a:lnTo>
                <a:lnTo>
                  <a:pt x="582383" y="4743181"/>
                </a:lnTo>
                <a:lnTo>
                  <a:pt x="548104" y="4715165"/>
                </a:lnTo>
                <a:lnTo>
                  <a:pt x="512448" y="4688849"/>
                </a:lnTo>
                <a:lnTo>
                  <a:pt x="475477" y="4664291"/>
                </a:lnTo>
                <a:lnTo>
                  <a:pt x="437254" y="4641553"/>
                </a:lnTo>
                <a:lnTo>
                  <a:pt x="397842" y="4620695"/>
                </a:lnTo>
                <a:lnTo>
                  <a:pt x="357304" y="4601776"/>
                </a:lnTo>
                <a:lnTo>
                  <a:pt x="315702" y="4584857"/>
                </a:lnTo>
                <a:lnTo>
                  <a:pt x="273100" y="4569998"/>
                </a:lnTo>
                <a:lnTo>
                  <a:pt x="229561" y="4557260"/>
                </a:lnTo>
                <a:lnTo>
                  <a:pt x="185147" y="4546703"/>
                </a:lnTo>
                <a:lnTo>
                  <a:pt x="139920" y="4538387"/>
                </a:lnTo>
                <a:lnTo>
                  <a:pt x="93945" y="4532372"/>
                </a:lnTo>
                <a:lnTo>
                  <a:pt x="47284" y="4528719"/>
                </a:lnTo>
                <a:lnTo>
                  <a:pt x="0" y="4527488"/>
                </a:lnTo>
                <a:lnTo>
                  <a:pt x="0" y="893452"/>
                </a:lnTo>
                <a:lnTo>
                  <a:pt x="47671" y="892208"/>
                </a:lnTo>
                <a:lnTo>
                  <a:pt x="94669" y="888518"/>
                </a:lnTo>
                <a:lnTo>
                  <a:pt x="140933" y="882445"/>
                </a:lnTo>
                <a:lnTo>
                  <a:pt x="186402" y="874052"/>
                </a:lnTo>
                <a:lnTo>
                  <a:pt x="231016" y="863401"/>
                </a:lnTo>
                <a:lnTo>
                  <a:pt x="274715" y="850555"/>
                </a:lnTo>
                <a:lnTo>
                  <a:pt x="317438" y="835578"/>
                </a:lnTo>
                <a:lnTo>
                  <a:pt x="359125" y="818531"/>
                </a:lnTo>
                <a:lnTo>
                  <a:pt x="399717" y="799479"/>
                </a:lnTo>
                <a:lnTo>
                  <a:pt x="439152" y="778483"/>
                </a:lnTo>
                <a:lnTo>
                  <a:pt x="477371" y="755607"/>
                </a:lnTo>
                <a:lnTo>
                  <a:pt x="514313" y="730914"/>
                </a:lnTo>
                <a:lnTo>
                  <a:pt x="549917" y="704465"/>
                </a:lnTo>
                <a:lnTo>
                  <a:pt x="584125" y="676325"/>
                </a:lnTo>
                <a:lnTo>
                  <a:pt x="616874" y="646556"/>
                </a:lnTo>
                <a:lnTo>
                  <a:pt x="648106" y="615221"/>
                </a:lnTo>
                <a:lnTo>
                  <a:pt x="677760" y="582383"/>
                </a:lnTo>
                <a:lnTo>
                  <a:pt x="705775" y="548104"/>
                </a:lnTo>
                <a:lnTo>
                  <a:pt x="732091" y="512448"/>
                </a:lnTo>
                <a:lnTo>
                  <a:pt x="756649" y="475477"/>
                </a:lnTo>
                <a:lnTo>
                  <a:pt x="779387" y="437254"/>
                </a:lnTo>
                <a:lnTo>
                  <a:pt x="800246" y="397842"/>
                </a:lnTo>
                <a:lnTo>
                  <a:pt x="819165" y="357304"/>
                </a:lnTo>
                <a:lnTo>
                  <a:pt x="836084" y="315702"/>
                </a:lnTo>
                <a:lnTo>
                  <a:pt x="850943" y="273100"/>
                </a:lnTo>
                <a:lnTo>
                  <a:pt x="863681" y="229561"/>
                </a:lnTo>
                <a:lnTo>
                  <a:pt x="874238" y="185147"/>
                </a:lnTo>
                <a:lnTo>
                  <a:pt x="882554" y="139920"/>
                </a:lnTo>
                <a:lnTo>
                  <a:pt x="888568" y="93945"/>
                </a:lnTo>
                <a:lnTo>
                  <a:pt x="892221" y="47284"/>
                </a:lnTo>
                <a:lnTo>
                  <a:pt x="893452" y="0"/>
                </a:lnTo>
                <a:lnTo>
                  <a:pt x="8250545" y="0"/>
                </a:lnTo>
                <a:lnTo>
                  <a:pt x="8251789" y="47671"/>
                </a:lnTo>
                <a:lnTo>
                  <a:pt x="8255479" y="94669"/>
                </a:lnTo>
                <a:lnTo>
                  <a:pt x="8261552" y="140933"/>
                </a:lnTo>
                <a:lnTo>
                  <a:pt x="8269946" y="186402"/>
                </a:lnTo>
                <a:lnTo>
                  <a:pt x="8280597" y="231016"/>
                </a:lnTo>
                <a:lnTo>
                  <a:pt x="8293442" y="274715"/>
                </a:lnTo>
                <a:lnTo>
                  <a:pt x="8308419" y="317438"/>
                </a:lnTo>
                <a:lnTo>
                  <a:pt x="8325466" y="359125"/>
                </a:lnTo>
                <a:lnTo>
                  <a:pt x="8344518" y="399717"/>
                </a:lnTo>
                <a:lnTo>
                  <a:pt x="8365513" y="439152"/>
                </a:lnTo>
                <a:lnTo>
                  <a:pt x="8388389" y="477371"/>
                </a:lnTo>
                <a:lnTo>
                  <a:pt x="8413083" y="514312"/>
                </a:lnTo>
                <a:lnTo>
                  <a:pt x="8439531" y="549917"/>
                </a:lnTo>
                <a:lnTo>
                  <a:pt x="8467671" y="584125"/>
                </a:lnTo>
                <a:lnTo>
                  <a:pt x="8497440" y="616874"/>
                </a:lnTo>
                <a:lnTo>
                  <a:pt x="8528775" y="648106"/>
                </a:lnTo>
                <a:lnTo>
                  <a:pt x="8561613" y="677760"/>
                </a:lnTo>
                <a:lnTo>
                  <a:pt x="8595892" y="705775"/>
                </a:lnTo>
                <a:lnTo>
                  <a:pt x="8631548" y="732091"/>
                </a:lnTo>
                <a:lnTo>
                  <a:pt x="8668519" y="756649"/>
                </a:lnTo>
                <a:lnTo>
                  <a:pt x="8706742" y="779387"/>
                </a:lnTo>
                <a:lnTo>
                  <a:pt x="8746154" y="800246"/>
                </a:lnTo>
                <a:lnTo>
                  <a:pt x="8786692" y="819165"/>
                </a:lnTo>
                <a:lnTo>
                  <a:pt x="8828294" y="836084"/>
                </a:lnTo>
                <a:lnTo>
                  <a:pt x="8870896" y="850942"/>
                </a:lnTo>
                <a:lnTo>
                  <a:pt x="8914436" y="863680"/>
                </a:lnTo>
                <a:lnTo>
                  <a:pt x="8958850" y="874238"/>
                </a:lnTo>
                <a:lnTo>
                  <a:pt x="9004076" y="882554"/>
                </a:lnTo>
                <a:lnTo>
                  <a:pt x="9050052" y="888568"/>
                </a:lnTo>
                <a:lnTo>
                  <a:pt x="9096714" y="892221"/>
                </a:lnTo>
                <a:lnTo>
                  <a:pt x="9143999" y="893452"/>
                </a:lnTo>
                <a:lnTo>
                  <a:pt x="9143999" y="4527488"/>
                </a:lnTo>
                <a:lnTo>
                  <a:pt x="9096326" y="4528732"/>
                </a:lnTo>
                <a:lnTo>
                  <a:pt x="9049328" y="4532422"/>
                </a:lnTo>
                <a:lnTo>
                  <a:pt x="9003064" y="4538495"/>
                </a:lnTo>
                <a:lnTo>
                  <a:pt x="8957595" y="4546889"/>
                </a:lnTo>
                <a:lnTo>
                  <a:pt x="8912981" y="4557540"/>
                </a:lnTo>
                <a:lnTo>
                  <a:pt x="8869282" y="4570385"/>
                </a:lnTo>
                <a:lnTo>
                  <a:pt x="8826559" y="4585363"/>
                </a:lnTo>
                <a:lnTo>
                  <a:pt x="8784871" y="4602409"/>
                </a:lnTo>
                <a:lnTo>
                  <a:pt x="8744280" y="4621461"/>
                </a:lnTo>
                <a:lnTo>
                  <a:pt x="8704845" y="4642457"/>
                </a:lnTo>
                <a:lnTo>
                  <a:pt x="8666626" y="4665333"/>
                </a:lnTo>
                <a:lnTo>
                  <a:pt x="8629684" y="4690026"/>
                </a:lnTo>
                <a:lnTo>
                  <a:pt x="8594079" y="4716474"/>
                </a:lnTo>
                <a:lnTo>
                  <a:pt x="8559872" y="4744614"/>
                </a:lnTo>
                <a:lnTo>
                  <a:pt x="8527122" y="4774383"/>
                </a:lnTo>
                <a:lnTo>
                  <a:pt x="8495891" y="4805718"/>
                </a:lnTo>
                <a:lnTo>
                  <a:pt x="8466237" y="4838556"/>
                </a:lnTo>
                <a:lnTo>
                  <a:pt x="8438222" y="4872835"/>
                </a:lnTo>
                <a:lnTo>
                  <a:pt x="8411905" y="4908492"/>
                </a:lnTo>
                <a:lnTo>
                  <a:pt x="8387348" y="4945463"/>
                </a:lnTo>
                <a:lnTo>
                  <a:pt x="8364610" y="4983686"/>
                </a:lnTo>
                <a:lnTo>
                  <a:pt x="8343751" y="5023098"/>
                </a:lnTo>
                <a:lnTo>
                  <a:pt x="8324832" y="5063636"/>
                </a:lnTo>
                <a:lnTo>
                  <a:pt x="8307913" y="5105238"/>
                </a:lnTo>
                <a:lnTo>
                  <a:pt x="8293055" y="5147840"/>
                </a:lnTo>
                <a:lnTo>
                  <a:pt x="8280317" y="5191379"/>
                </a:lnTo>
                <a:lnTo>
                  <a:pt x="8269760" y="5235794"/>
                </a:lnTo>
                <a:lnTo>
                  <a:pt x="8261444" y="5281020"/>
                </a:lnTo>
                <a:lnTo>
                  <a:pt x="8255429" y="5326996"/>
                </a:lnTo>
                <a:lnTo>
                  <a:pt x="8251776" y="5373658"/>
                </a:lnTo>
                <a:lnTo>
                  <a:pt x="8250545" y="5420943"/>
                </a:lnTo>
                <a:close/>
              </a:path>
            </a:pathLst>
          </a:custGeom>
          <a:solidFill>
            <a:srgbClr val="FEFA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066505" y="2999733"/>
            <a:ext cx="8155305" cy="4368800"/>
          </a:xfrm>
          <a:prstGeom prst="rect">
            <a:avLst/>
          </a:prstGeom>
        </p:spPr>
        <p:txBody>
          <a:bodyPr wrap="square" lIns="0" tIns="83185" rIns="0" bIns="0" rtlCol="0" vert="horz">
            <a:spAutoFit/>
          </a:bodyPr>
          <a:lstStyle/>
          <a:p>
            <a:pPr algn="ctr" marR="116839">
              <a:lnSpc>
                <a:spcPct val="100000"/>
              </a:lnSpc>
              <a:spcBef>
                <a:spcPts val="655"/>
              </a:spcBef>
            </a:pPr>
            <a:r>
              <a:rPr dirty="0" sz="3100" spc="145">
                <a:solidFill>
                  <a:srgbClr val="3B5229"/>
                </a:solidFill>
                <a:latin typeface="Tahoma"/>
                <a:cs typeface="Tahoma"/>
              </a:rPr>
              <a:t>DISEASE</a:t>
            </a:r>
            <a:r>
              <a:rPr dirty="0" sz="3100" spc="-2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100" spc="105">
                <a:solidFill>
                  <a:srgbClr val="3B5229"/>
                </a:solidFill>
                <a:latin typeface="Tahoma"/>
                <a:cs typeface="Tahoma"/>
              </a:rPr>
              <a:t>RESISTANCE:</a:t>
            </a:r>
            <a:endParaRPr sz="3100">
              <a:latin typeface="Tahoma"/>
              <a:cs typeface="Tahoma"/>
            </a:endParaRPr>
          </a:p>
          <a:p>
            <a:pPr algn="ctr" marL="12700" marR="5080">
              <a:lnSpc>
                <a:spcPct val="114900"/>
              </a:lnSpc>
            </a:pPr>
            <a:r>
              <a:rPr dirty="0" sz="3100" spc="75">
                <a:solidFill>
                  <a:srgbClr val="3B5229"/>
                </a:solidFill>
                <a:latin typeface="Tahoma"/>
                <a:cs typeface="Tahoma"/>
              </a:rPr>
              <a:t>Cloning </a:t>
            </a:r>
            <a:r>
              <a:rPr dirty="0" sz="3100" spc="50">
                <a:solidFill>
                  <a:srgbClr val="3B5229"/>
                </a:solidFill>
                <a:latin typeface="Tahoma"/>
                <a:cs typeface="Tahoma"/>
              </a:rPr>
              <a:t>can </a:t>
            </a:r>
            <a:r>
              <a:rPr dirty="0" sz="3100" spc="35">
                <a:solidFill>
                  <a:srgbClr val="3B5229"/>
                </a:solidFill>
                <a:latin typeface="Tahoma"/>
                <a:cs typeface="Tahoma"/>
              </a:rPr>
              <a:t>also </a:t>
            </a:r>
            <a:r>
              <a:rPr dirty="0" sz="3100" spc="50">
                <a:solidFill>
                  <a:srgbClr val="3B5229"/>
                </a:solidFill>
                <a:latin typeface="Tahoma"/>
                <a:cs typeface="Tahoma"/>
              </a:rPr>
              <a:t>be </a:t>
            </a:r>
            <a:r>
              <a:rPr dirty="0" sz="3100" spc="-20">
                <a:solidFill>
                  <a:srgbClr val="3B5229"/>
                </a:solidFill>
                <a:latin typeface="Tahoma"/>
                <a:cs typeface="Tahoma"/>
              </a:rPr>
              <a:t>used </a:t>
            </a:r>
            <a:r>
              <a:rPr dirty="0" sz="3100" spc="40">
                <a:solidFill>
                  <a:srgbClr val="3B5229"/>
                </a:solidFill>
                <a:latin typeface="Tahoma"/>
                <a:cs typeface="Tahoma"/>
              </a:rPr>
              <a:t>to </a:t>
            </a:r>
            <a:r>
              <a:rPr dirty="0" sz="3100" spc="25">
                <a:solidFill>
                  <a:srgbClr val="3B5229"/>
                </a:solidFill>
                <a:latin typeface="Tahoma"/>
                <a:cs typeface="Tahoma"/>
              </a:rPr>
              <a:t>produce </a:t>
            </a:r>
            <a:r>
              <a:rPr dirty="0" sz="3100" spc="50">
                <a:solidFill>
                  <a:srgbClr val="3B5229"/>
                </a:solidFill>
                <a:latin typeface="Tahoma"/>
                <a:cs typeface="Tahoma"/>
              </a:rPr>
              <a:t>animals </a:t>
            </a:r>
            <a:r>
              <a:rPr dirty="0" sz="3100" spc="5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100" spc="-20">
                <a:solidFill>
                  <a:srgbClr val="3B5229"/>
                </a:solidFill>
                <a:latin typeface="Tahoma"/>
                <a:cs typeface="Tahoma"/>
              </a:rPr>
              <a:t>with </a:t>
            </a:r>
            <a:r>
              <a:rPr dirty="0" sz="3100" spc="5">
                <a:solidFill>
                  <a:srgbClr val="3B5229"/>
                </a:solidFill>
                <a:latin typeface="Tahoma"/>
                <a:cs typeface="Tahoma"/>
              </a:rPr>
              <a:t>resistance </a:t>
            </a:r>
            <a:r>
              <a:rPr dirty="0" sz="3100" spc="40">
                <a:solidFill>
                  <a:srgbClr val="3B5229"/>
                </a:solidFill>
                <a:latin typeface="Tahoma"/>
                <a:cs typeface="Tahoma"/>
              </a:rPr>
              <a:t>to </a:t>
            </a:r>
            <a:r>
              <a:rPr dirty="0" sz="3100" spc="35">
                <a:solidFill>
                  <a:srgbClr val="3B5229"/>
                </a:solidFill>
                <a:latin typeface="Tahoma"/>
                <a:cs typeface="Tahoma"/>
              </a:rPr>
              <a:t>specific </a:t>
            </a:r>
            <a:r>
              <a:rPr dirty="0" sz="3100" spc="-50">
                <a:solidFill>
                  <a:srgbClr val="3B5229"/>
                </a:solidFill>
                <a:latin typeface="Tahoma"/>
                <a:cs typeface="Tahoma"/>
              </a:rPr>
              <a:t>diseases. </a:t>
            </a:r>
            <a:r>
              <a:rPr dirty="0" sz="3100" spc="35">
                <a:solidFill>
                  <a:srgbClr val="3B5229"/>
                </a:solidFill>
                <a:latin typeface="Tahoma"/>
                <a:cs typeface="Tahoma"/>
              </a:rPr>
              <a:t>By cloning </a:t>
            </a:r>
            <a:r>
              <a:rPr dirty="0" sz="3100" spc="-95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100" spc="50">
                <a:solidFill>
                  <a:srgbClr val="3B5229"/>
                </a:solidFill>
                <a:latin typeface="Tahoma"/>
                <a:cs typeface="Tahoma"/>
              </a:rPr>
              <a:t>animals</a:t>
            </a:r>
            <a:r>
              <a:rPr dirty="0" sz="3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100" spc="80">
                <a:solidFill>
                  <a:srgbClr val="3B5229"/>
                </a:solidFill>
                <a:latin typeface="Tahoma"/>
                <a:cs typeface="Tahoma"/>
              </a:rPr>
              <a:t>that</a:t>
            </a:r>
            <a:r>
              <a:rPr dirty="0" sz="3100" spc="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100" spc="30">
                <a:solidFill>
                  <a:srgbClr val="3B5229"/>
                </a:solidFill>
                <a:latin typeface="Tahoma"/>
                <a:cs typeface="Tahoma"/>
              </a:rPr>
              <a:t>have</a:t>
            </a:r>
            <a:r>
              <a:rPr dirty="0" sz="3100" spc="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100" spc="30">
                <a:solidFill>
                  <a:srgbClr val="3B5229"/>
                </a:solidFill>
                <a:latin typeface="Tahoma"/>
                <a:cs typeface="Tahoma"/>
              </a:rPr>
              <a:t>demonstrated</a:t>
            </a:r>
            <a:r>
              <a:rPr dirty="0" sz="3100" spc="5">
                <a:solidFill>
                  <a:srgbClr val="3B5229"/>
                </a:solidFill>
                <a:latin typeface="Tahoma"/>
                <a:cs typeface="Tahoma"/>
              </a:rPr>
              <a:t> resistance </a:t>
            </a:r>
            <a:r>
              <a:rPr dirty="0" sz="3100" spc="40">
                <a:solidFill>
                  <a:srgbClr val="3B5229"/>
                </a:solidFill>
                <a:latin typeface="Tahoma"/>
                <a:cs typeface="Tahoma"/>
              </a:rPr>
              <a:t>to </a:t>
            </a:r>
            <a:r>
              <a:rPr dirty="0" sz="3100" spc="-95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100" spc="45">
                <a:solidFill>
                  <a:srgbClr val="3B5229"/>
                </a:solidFill>
                <a:latin typeface="Tahoma"/>
                <a:cs typeface="Tahoma"/>
              </a:rPr>
              <a:t>certain </a:t>
            </a:r>
            <a:r>
              <a:rPr dirty="0" sz="3100" spc="-40">
                <a:solidFill>
                  <a:srgbClr val="3B5229"/>
                </a:solidFill>
                <a:latin typeface="Tahoma"/>
                <a:cs typeface="Tahoma"/>
              </a:rPr>
              <a:t>diseases, </a:t>
            </a:r>
            <a:r>
              <a:rPr dirty="0" sz="3100" spc="35">
                <a:solidFill>
                  <a:srgbClr val="3B5229"/>
                </a:solidFill>
                <a:latin typeface="Tahoma"/>
                <a:cs typeface="Tahoma"/>
              </a:rPr>
              <a:t>farmers </a:t>
            </a:r>
            <a:r>
              <a:rPr dirty="0" sz="3100" spc="50">
                <a:solidFill>
                  <a:srgbClr val="3B5229"/>
                </a:solidFill>
                <a:latin typeface="Tahoma"/>
                <a:cs typeface="Tahoma"/>
              </a:rPr>
              <a:t>can </a:t>
            </a:r>
            <a:r>
              <a:rPr dirty="0" sz="3100" spc="25">
                <a:solidFill>
                  <a:srgbClr val="3B5229"/>
                </a:solidFill>
                <a:latin typeface="Tahoma"/>
                <a:cs typeface="Tahoma"/>
              </a:rPr>
              <a:t>produce </a:t>
            </a:r>
            <a:r>
              <a:rPr dirty="0" sz="3100" spc="3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100" spc="65">
                <a:solidFill>
                  <a:srgbClr val="3B5229"/>
                </a:solidFill>
                <a:latin typeface="Tahoma"/>
                <a:cs typeface="Tahoma"/>
              </a:rPr>
              <a:t>offspring </a:t>
            </a:r>
            <a:r>
              <a:rPr dirty="0" sz="3100" spc="80">
                <a:solidFill>
                  <a:srgbClr val="3B5229"/>
                </a:solidFill>
                <a:latin typeface="Tahoma"/>
                <a:cs typeface="Tahoma"/>
              </a:rPr>
              <a:t>that </a:t>
            </a:r>
            <a:r>
              <a:rPr dirty="0" sz="3100" spc="70">
                <a:solidFill>
                  <a:srgbClr val="3B5229"/>
                </a:solidFill>
                <a:latin typeface="Tahoma"/>
                <a:cs typeface="Tahoma"/>
              </a:rPr>
              <a:t>are </a:t>
            </a:r>
            <a:r>
              <a:rPr dirty="0" sz="3100" spc="35">
                <a:solidFill>
                  <a:srgbClr val="3B5229"/>
                </a:solidFill>
                <a:latin typeface="Tahoma"/>
                <a:cs typeface="Tahoma"/>
              </a:rPr>
              <a:t>also </a:t>
            </a:r>
            <a:r>
              <a:rPr dirty="0" sz="3100" spc="-25">
                <a:solidFill>
                  <a:srgbClr val="3B5229"/>
                </a:solidFill>
                <a:latin typeface="Tahoma"/>
                <a:cs typeface="Tahoma"/>
              </a:rPr>
              <a:t>resistant. </a:t>
            </a:r>
            <a:r>
              <a:rPr dirty="0" sz="3100" spc="-20">
                <a:solidFill>
                  <a:srgbClr val="3B5229"/>
                </a:solidFill>
                <a:latin typeface="Tahoma"/>
                <a:cs typeface="Tahoma"/>
              </a:rPr>
              <a:t>This </a:t>
            </a:r>
            <a:r>
              <a:rPr dirty="0" sz="3100" spc="50">
                <a:solidFill>
                  <a:srgbClr val="3B5229"/>
                </a:solidFill>
                <a:latin typeface="Tahoma"/>
                <a:cs typeface="Tahoma"/>
              </a:rPr>
              <a:t>can </a:t>
            </a:r>
            <a:r>
              <a:rPr dirty="0" sz="3100" spc="5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100" spc="5">
                <a:solidFill>
                  <a:srgbClr val="3B5229"/>
                </a:solidFill>
                <a:latin typeface="Tahoma"/>
                <a:cs typeface="Tahoma"/>
              </a:rPr>
              <a:t>reduce </a:t>
            </a:r>
            <a:r>
              <a:rPr dirty="0" sz="3100" spc="10">
                <a:solidFill>
                  <a:srgbClr val="3B5229"/>
                </a:solidFill>
                <a:latin typeface="Tahoma"/>
                <a:cs typeface="Tahoma"/>
              </a:rPr>
              <a:t>the </a:t>
            </a:r>
            <a:r>
              <a:rPr dirty="0" sz="3100">
                <a:solidFill>
                  <a:srgbClr val="3B5229"/>
                </a:solidFill>
                <a:latin typeface="Tahoma"/>
                <a:cs typeface="Tahoma"/>
              </a:rPr>
              <a:t>risk </a:t>
            </a:r>
            <a:r>
              <a:rPr dirty="0" sz="3100" spc="95">
                <a:solidFill>
                  <a:srgbClr val="3B5229"/>
                </a:solidFill>
                <a:latin typeface="Tahoma"/>
                <a:cs typeface="Tahoma"/>
              </a:rPr>
              <a:t>of </a:t>
            </a:r>
            <a:r>
              <a:rPr dirty="0" sz="3100" spc="10">
                <a:solidFill>
                  <a:srgbClr val="3B5229"/>
                </a:solidFill>
                <a:latin typeface="Tahoma"/>
                <a:cs typeface="Tahoma"/>
              </a:rPr>
              <a:t>disease </a:t>
            </a:r>
            <a:r>
              <a:rPr dirty="0" sz="3100" spc="25">
                <a:solidFill>
                  <a:srgbClr val="3B5229"/>
                </a:solidFill>
                <a:latin typeface="Tahoma"/>
                <a:cs typeface="Tahoma"/>
              </a:rPr>
              <a:t>outbreaks </a:t>
            </a:r>
            <a:r>
              <a:rPr dirty="0" sz="3100" spc="95">
                <a:solidFill>
                  <a:srgbClr val="3B5229"/>
                </a:solidFill>
                <a:latin typeface="Tahoma"/>
                <a:cs typeface="Tahoma"/>
              </a:rPr>
              <a:t>and </a:t>
            </a:r>
            <a:r>
              <a:rPr dirty="0" sz="3100" spc="10">
                <a:solidFill>
                  <a:srgbClr val="3B5229"/>
                </a:solidFill>
                <a:latin typeface="Tahoma"/>
                <a:cs typeface="Tahoma"/>
              </a:rPr>
              <a:t>the </a:t>
            </a:r>
            <a:r>
              <a:rPr dirty="0" sz="3100" spc="1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100" spc="10">
                <a:solidFill>
                  <a:srgbClr val="3B5229"/>
                </a:solidFill>
                <a:latin typeface="Tahoma"/>
                <a:cs typeface="Tahoma"/>
              </a:rPr>
              <a:t>need </a:t>
            </a:r>
            <a:r>
              <a:rPr dirty="0" sz="3100" spc="75">
                <a:solidFill>
                  <a:srgbClr val="3B5229"/>
                </a:solidFill>
                <a:latin typeface="Tahoma"/>
                <a:cs typeface="Tahoma"/>
              </a:rPr>
              <a:t>for</a:t>
            </a:r>
            <a:r>
              <a:rPr dirty="0" sz="3100" spc="1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100" spc="-15">
                <a:solidFill>
                  <a:srgbClr val="3B5229"/>
                </a:solidFill>
                <a:latin typeface="Tahoma"/>
                <a:cs typeface="Tahoma"/>
              </a:rPr>
              <a:t>expensive</a:t>
            </a:r>
            <a:r>
              <a:rPr dirty="0" sz="3100" spc="1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100" spc="30">
                <a:solidFill>
                  <a:srgbClr val="3B5229"/>
                </a:solidFill>
                <a:latin typeface="Tahoma"/>
                <a:cs typeface="Tahoma"/>
              </a:rPr>
              <a:t>veterinary</a:t>
            </a:r>
            <a:r>
              <a:rPr dirty="0" sz="3100" spc="1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100" spc="-20">
                <a:solidFill>
                  <a:srgbClr val="3B5229"/>
                </a:solidFill>
                <a:latin typeface="Tahoma"/>
                <a:cs typeface="Tahoma"/>
              </a:rPr>
              <a:t>treatments.</a:t>
            </a:r>
            <a:endParaRPr sz="3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0" y="2571753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8250545" y="5143499"/>
                </a:moveTo>
                <a:lnTo>
                  <a:pt x="893453" y="5143499"/>
                </a:lnTo>
                <a:lnTo>
                  <a:pt x="892209" y="5095827"/>
                </a:lnTo>
                <a:lnTo>
                  <a:pt x="888519" y="5048828"/>
                </a:lnTo>
                <a:lnTo>
                  <a:pt x="882445" y="5002565"/>
                </a:lnTo>
                <a:lnTo>
                  <a:pt x="874052" y="4957095"/>
                </a:lnTo>
                <a:lnTo>
                  <a:pt x="863401" y="4912481"/>
                </a:lnTo>
                <a:lnTo>
                  <a:pt x="850555" y="4868782"/>
                </a:lnTo>
                <a:lnTo>
                  <a:pt x="835578" y="4826059"/>
                </a:lnTo>
                <a:lnTo>
                  <a:pt x="818531" y="4784371"/>
                </a:lnTo>
                <a:lnTo>
                  <a:pt x="799479" y="4743780"/>
                </a:lnTo>
                <a:lnTo>
                  <a:pt x="778483" y="4704345"/>
                </a:lnTo>
                <a:lnTo>
                  <a:pt x="755607" y="4666126"/>
                </a:lnTo>
                <a:lnTo>
                  <a:pt x="730914" y="4629184"/>
                </a:lnTo>
                <a:lnTo>
                  <a:pt x="704466" y="4593579"/>
                </a:lnTo>
                <a:lnTo>
                  <a:pt x="676325" y="4559372"/>
                </a:lnTo>
                <a:lnTo>
                  <a:pt x="646556" y="4526622"/>
                </a:lnTo>
                <a:lnTo>
                  <a:pt x="615221" y="4495391"/>
                </a:lnTo>
                <a:lnTo>
                  <a:pt x="582383" y="4465737"/>
                </a:lnTo>
                <a:lnTo>
                  <a:pt x="548104" y="4437722"/>
                </a:lnTo>
                <a:lnTo>
                  <a:pt x="512448" y="4411405"/>
                </a:lnTo>
                <a:lnTo>
                  <a:pt x="475477" y="4386848"/>
                </a:lnTo>
                <a:lnTo>
                  <a:pt x="437254" y="4364110"/>
                </a:lnTo>
                <a:lnTo>
                  <a:pt x="397842" y="4343251"/>
                </a:lnTo>
                <a:lnTo>
                  <a:pt x="357304" y="4324332"/>
                </a:lnTo>
                <a:lnTo>
                  <a:pt x="315702" y="4307413"/>
                </a:lnTo>
                <a:lnTo>
                  <a:pt x="273100" y="4292555"/>
                </a:lnTo>
                <a:lnTo>
                  <a:pt x="229561" y="4279817"/>
                </a:lnTo>
                <a:lnTo>
                  <a:pt x="185147" y="4269260"/>
                </a:lnTo>
                <a:lnTo>
                  <a:pt x="139921" y="4260944"/>
                </a:lnTo>
                <a:lnTo>
                  <a:pt x="93945" y="4254929"/>
                </a:lnTo>
                <a:lnTo>
                  <a:pt x="47284" y="4251276"/>
                </a:lnTo>
                <a:lnTo>
                  <a:pt x="0" y="4250045"/>
                </a:lnTo>
                <a:lnTo>
                  <a:pt x="0" y="893452"/>
                </a:lnTo>
                <a:lnTo>
                  <a:pt x="47672" y="892208"/>
                </a:lnTo>
                <a:lnTo>
                  <a:pt x="94670" y="888518"/>
                </a:lnTo>
                <a:lnTo>
                  <a:pt x="140933" y="882445"/>
                </a:lnTo>
                <a:lnTo>
                  <a:pt x="186402" y="874052"/>
                </a:lnTo>
                <a:lnTo>
                  <a:pt x="231016" y="863401"/>
                </a:lnTo>
                <a:lnTo>
                  <a:pt x="274715" y="850555"/>
                </a:lnTo>
                <a:lnTo>
                  <a:pt x="317438" y="835578"/>
                </a:lnTo>
                <a:lnTo>
                  <a:pt x="359126" y="818531"/>
                </a:lnTo>
                <a:lnTo>
                  <a:pt x="399717" y="799479"/>
                </a:lnTo>
                <a:lnTo>
                  <a:pt x="439152" y="778483"/>
                </a:lnTo>
                <a:lnTo>
                  <a:pt x="477371" y="755607"/>
                </a:lnTo>
                <a:lnTo>
                  <a:pt x="514313" y="730914"/>
                </a:lnTo>
                <a:lnTo>
                  <a:pt x="549917" y="704465"/>
                </a:lnTo>
                <a:lnTo>
                  <a:pt x="584125" y="676325"/>
                </a:lnTo>
                <a:lnTo>
                  <a:pt x="616875" y="646556"/>
                </a:lnTo>
                <a:lnTo>
                  <a:pt x="648106" y="615221"/>
                </a:lnTo>
                <a:lnTo>
                  <a:pt x="677760" y="582383"/>
                </a:lnTo>
                <a:lnTo>
                  <a:pt x="705775" y="548104"/>
                </a:lnTo>
                <a:lnTo>
                  <a:pt x="732092" y="512448"/>
                </a:lnTo>
                <a:lnTo>
                  <a:pt x="756649" y="475476"/>
                </a:lnTo>
                <a:lnTo>
                  <a:pt x="779387" y="437254"/>
                </a:lnTo>
                <a:lnTo>
                  <a:pt x="800246" y="397842"/>
                </a:lnTo>
                <a:lnTo>
                  <a:pt x="819165" y="357303"/>
                </a:lnTo>
                <a:lnTo>
                  <a:pt x="836084" y="315702"/>
                </a:lnTo>
                <a:lnTo>
                  <a:pt x="850943" y="273100"/>
                </a:lnTo>
                <a:lnTo>
                  <a:pt x="863681" y="229561"/>
                </a:lnTo>
                <a:lnTo>
                  <a:pt x="874238" y="185147"/>
                </a:lnTo>
                <a:lnTo>
                  <a:pt x="882554" y="139920"/>
                </a:lnTo>
                <a:lnTo>
                  <a:pt x="888569" y="93945"/>
                </a:lnTo>
                <a:lnTo>
                  <a:pt x="892222" y="47284"/>
                </a:lnTo>
                <a:lnTo>
                  <a:pt x="893453" y="0"/>
                </a:lnTo>
                <a:lnTo>
                  <a:pt x="8250545" y="0"/>
                </a:lnTo>
                <a:lnTo>
                  <a:pt x="8251789" y="47671"/>
                </a:lnTo>
                <a:lnTo>
                  <a:pt x="8255479" y="94669"/>
                </a:lnTo>
                <a:lnTo>
                  <a:pt x="8261552" y="140933"/>
                </a:lnTo>
                <a:lnTo>
                  <a:pt x="8269946" y="186402"/>
                </a:lnTo>
                <a:lnTo>
                  <a:pt x="8280597" y="231016"/>
                </a:lnTo>
                <a:lnTo>
                  <a:pt x="8293442" y="274715"/>
                </a:lnTo>
                <a:lnTo>
                  <a:pt x="8308419" y="317438"/>
                </a:lnTo>
                <a:lnTo>
                  <a:pt x="8325466" y="359125"/>
                </a:lnTo>
                <a:lnTo>
                  <a:pt x="8344518" y="399717"/>
                </a:lnTo>
                <a:lnTo>
                  <a:pt x="8365514" y="439152"/>
                </a:lnTo>
                <a:lnTo>
                  <a:pt x="8388389" y="477371"/>
                </a:lnTo>
                <a:lnTo>
                  <a:pt x="8413083" y="514312"/>
                </a:lnTo>
                <a:lnTo>
                  <a:pt x="8439531" y="549917"/>
                </a:lnTo>
                <a:lnTo>
                  <a:pt x="8467671" y="584125"/>
                </a:lnTo>
                <a:lnTo>
                  <a:pt x="8497440" y="616874"/>
                </a:lnTo>
                <a:lnTo>
                  <a:pt x="8528775" y="648106"/>
                </a:lnTo>
                <a:lnTo>
                  <a:pt x="8561613" y="677760"/>
                </a:lnTo>
                <a:lnTo>
                  <a:pt x="8595892" y="705775"/>
                </a:lnTo>
                <a:lnTo>
                  <a:pt x="8631548" y="732091"/>
                </a:lnTo>
                <a:lnTo>
                  <a:pt x="8668519" y="756649"/>
                </a:lnTo>
                <a:lnTo>
                  <a:pt x="8706742" y="779387"/>
                </a:lnTo>
                <a:lnTo>
                  <a:pt x="8746154" y="800246"/>
                </a:lnTo>
                <a:lnTo>
                  <a:pt x="8786692" y="819165"/>
                </a:lnTo>
                <a:lnTo>
                  <a:pt x="8828294" y="836084"/>
                </a:lnTo>
                <a:lnTo>
                  <a:pt x="8870896" y="850942"/>
                </a:lnTo>
                <a:lnTo>
                  <a:pt x="8914436" y="863680"/>
                </a:lnTo>
                <a:lnTo>
                  <a:pt x="8958850" y="874238"/>
                </a:lnTo>
                <a:lnTo>
                  <a:pt x="9004077" y="882554"/>
                </a:lnTo>
                <a:lnTo>
                  <a:pt x="9050052" y="888568"/>
                </a:lnTo>
                <a:lnTo>
                  <a:pt x="9096714" y="892221"/>
                </a:lnTo>
                <a:lnTo>
                  <a:pt x="9143999" y="893452"/>
                </a:lnTo>
                <a:lnTo>
                  <a:pt x="9143999" y="4250045"/>
                </a:lnTo>
                <a:lnTo>
                  <a:pt x="9096327" y="4251289"/>
                </a:lnTo>
                <a:lnTo>
                  <a:pt x="9049328" y="4254979"/>
                </a:lnTo>
                <a:lnTo>
                  <a:pt x="9003065" y="4261052"/>
                </a:lnTo>
                <a:lnTo>
                  <a:pt x="8957595" y="4269445"/>
                </a:lnTo>
                <a:lnTo>
                  <a:pt x="8912981" y="4280096"/>
                </a:lnTo>
                <a:lnTo>
                  <a:pt x="8869282" y="4292942"/>
                </a:lnTo>
                <a:lnTo>
                  <a:pt x="8826559" y="4307919"/>
                </a:lnTo>
                <a:lnTo>
                  <a:pt x="8784872" y="4324965"/>
                </a:lnTo>
                <a:lnTo>
                  <a:pt x="8744280" y="4344018"/>
                </a:lnTo>
                <a:lnTo>
                  <a:pt x="8704845" y="4365013"/>
                </a:lnTo>
                <a:lnTo>
                  <a:pt x="8666626" y="4387889"/>
                </a:lnTo>
                <a:lnTo>
                  <a:pt x="8629684" y="4412583"/>
                </a:lnTo>
                <a:lnTo>
                  <a:pt x="8594080" y="4439031"/>
                </a:lnTo>
                <a:lnTo>
                  <a:pt x="8559872" y="4467171"/>
                </a:lnTo>
                <a:lnTo>
                  <a:pt x="8527123" y="4496940"/>
                </a:lnTo>
                <a:lnTo>
                  <a:pt x="8495891" y="4528275"/>
                </a:lnTo>
                <a:lnTo>
                  <a:pt x="8466237" y="4561113"/>
                </a:lnTo>
                <a:lnTo>
                  <a:pt x="8438222" y="4595392"/>
                </a:lnTo>
                <a:lnTo>
                  <a:pt x="8411906" y="4631048"/>
                </a:lnTo>
                <a:lnTo>
                  <a:pt x="8387348" y="4668019"/>
                </a:lnTo>
                <a:lnTo>
                  <a:pt x="8364610" y="4706242"/>
                </a:lnTo>
                <a:lnTo>
                  <a:pt x="8343751" y="4745654"/>
                </a:lnTo>
                <a:lnTo>
                  <a:pt x="8324832" y="4786192"/>
                </a:lnTo>
                <a:lnTo>
                  <a:pt x="8307914" y="4827794"/>
                </a:lnTo>
                <a:lnTo>
                  <a:pt x="8293055" y="4870396"/>
                </a:lnTo>
                <a:lnTo>
                  <a:pt x="8280317" y="4913936"/>
                </a:lnTo>
                <a:lnTo>
                  <a:pt x="8269760" y="4958350"/>
                </a:lnTo>
                <a:lnTo>
                  <a:pt x="8261444" y="5003577"/>
                </a:lnTo>
                <a:lnTo>
                  <a:pt x="8255429" y="5049552"/>
                </a:lnTo>
                <a:lnTo>
                  <a:pt x="8251776" y="5096214"/>
                </a:lnTo>
                <a:lnTo>
                  <a:pt x="8250545" y="5143499"/>
                </a:lnTo>
                <a:close/>
              </a:path>
            </a:pathLst>
          </a:custGeom>
          <a:solidFill>
            <a:srgbClr val="FEFA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01344" y="5099084"/>
            <a:ext cx="7885430" cy="5435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400" spc="235">
                <a:latin typeface="Tahoma"/>
                <a:cs typeface="Tahoma"/>
              </a:rPr>
              <a:t>TRANSGENIC</a:t>
            </a:r>
            <a:r>
              <a:rPr dirty="0" sz="3400" spc="-5">
                <a:latin typeface="Tahoma"/>
                <a:cs typeface="Tahoma"/>
              </a:rPr>
              <a:t> </a:t>
            </a:r>
            <a:r>
              <a:rPr dirty="0" sz="3400" spc="325">
                <a:latin typeface="Tahoma"/>
                <a:cs typeface="Tahoma"/>
              </a:rPr>
              <a:t>ANIMAL</a:t>
            </a:r>
            <a:r>
              <a:rPr dirty="0" sz="3400" spc="-5">
                <a:latin typeface="Tahoma"/>
                <a:cs typeface="Tahoma"/>
              </a:rPr>
              <a:t> </a:t>
            </a:r>
            <a:r>
              <a:rPr dirty="0" sz="3400" spc="240">
                <a:latin typeface="Tahoma"/>
                <a:cs typeface="Tahoma"/>
              </a:rPr>
              <a:t>PRODUCTION</a:t>
            </a:r>
            <a:endParaRPr sz="3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8458306" y="10286999"/>
                </a:moveTo>
                <a:lnTo>
                  <a:pt x="685741" y="10286999"/>
                </a:lnTo>
                <a:lnTo>
                  <a:pt x="676325" y="10275554"/>
                </a:lnTo>
                <a:lnTo>
                  <a:pt x="646556" y="10242804"/>
                </a:lnTo>
                <a:lnTo>
                  <a:pt x="615221" y="10211572"/>
                </a:lnTo>
                <a:lnTo>
                  <a:pt x="582383" y="10181919"/>
                </a:lnTo>
                <a:lnTo>
                  <a:pt x="548104" y="10153903"/>
                </a:lnTo>
                <a:lnTo>
                  <a:pt x="512448" y="10127587"/>
                </a:lnTo>
                <a:lnTo>
                  <a:pt x="475477" y="10103029"/>
                </a:lnTo>
                <a:lnTo>
                  <a:pt x="437254" y="10080291"/>
                </a:lnTo>
                <a:lnTo>
                  <a:pt x="397842" y="10059433"/>
                </a:lnTo>
                <a:lnTo>
                  <a:pt x="357304" y="10040514"/>
                </a:lnTo>
                <a:lnTo>
                  <a:pt x="315702" y="10023595"/>
                </a:lnTo>
                <a:lnTo>
                  <a:pt x="273100" y="10008736"/>
                </a:lnTo>
                <a:lnTo>
                  <a:pt x="229561" y="9995998"/>
                </a:lnTo>
                <a:lnTo>
                  <a:pt x="185147" y="9985441"/>
                </a:lnTo>
                <a:lnTo>
                  <a:pt x="139920" y="9977125"/>
                </a:lnTo>
                <a:lnTo>
                  <a:pt x="93945" y="9971110"/>
                </a:lnTo>
                <a:lnTo>
                  <a:pt x="47284" y="9967457"/>
                </a:lnTo>
                <a:lnTo>
                  <a:pt x="0" y="9966226"/>
                </a:lnTo>
                <a:lnTo>
                  <a:pt x="0" y="320771"/>
                </a:lnTo>
                <a:lnTo>
                  <a:pt x="47671" y="319528"/>
                </a:lnTo>
                <a:lnTo>
                  <a:pt x="94669" y="315838"/>
                </a:lnTo>
                <a:lnTo>
                  <a:pt x="140933" y="309764"/>
                </a:lnTo>
                <a:lnTo>
                  <a:pt x="186402" y="301371"/>
                </a:lnTo>
                <a:lnTo>
                  <a:pt x="231016" y="290720"/>
                </a:lnTo>
                <a:lnTo>
                  <a:pt x="274715" y="277874"/>
                </a:lnTo>
                <a:lnTo>
                  <a:pt x="317438" y="262897"/>
                </a:lnTo>
                <a:lnTo>
                  <a:pt x="359125" y="245850"/>
                </a:lnTo>
                <a:lnTo>
                  <a:pt x="399717" y="226798"/>
                </a:lnTo>
                <a:lnTo>
                  <a:pt x="439152" y="205802"/>
                </a:lnTo>
                <a:lnTo>
                  <a:pt x="477371" y="182926"/>
                </a:lnTo>
                <a:lnTo>
                  <a:pt x="514313" y="158233"/>
                </a:lnTo>
                <a:lnTo>
                  <a:pt x="549917" y="131785"/>
                </a:lnTo>
                <a:lnTo>
                  <a:pt x="584125" y="103645"/>
                </a:lnTo>
                <a:lnTo>
                  <a:pt x="616874" y="73876"/>
                </a:lnTo>
                <a:lnTo>
                  <a:pt x="648106" y="42540"/>
                </a:lnTo>
                <a:lnTo>
                  <a:pt x="677760" y="9702"/>
                </a:lnTo>
                <a:lnTo>
                  <a:pt x="685689" y="0"/>
                </a:lnTo>
                <a:lnTo>
                  <a:pt x="8458256" y="0"/>
                </a:lnTo>
                <a:lnTo>
                  <a:pt x="8497440" y="44193"/>
                </a:lnTo>
                <a:lnTo>
                  <a:pt x="8528775" y="75425"/>
                </a:lnTo>
                <a:lnTo>
                  <a:pt x="8561613" y="105079"/>
                </a:lnTo>
                <a:lnTo>
                  <a:pt x="8595892" y="133094"/>
                </a:lnTo>
                <a:lnTo>
                  <a:pt x="8631548" y="159411"/>
                </a:lnTo>
                <a:lnTo>
                  <a:pt x="8668519" y="183968"/>
                </a:lnTo>
                <a:lnTo>
                  <a:pt x="8706742" y="206706"/>
                </a:lnTo>
                <a:lnTo>
                  <a:pt x="8746154" y="227565"/>
                </a:lnTo>
                <a:lnTo>
                  <a:pt x="8786692" y="246484"/>
                </a:lnTo>
                <a:lnTo>
                  <a:pt x="8828294" y="263403"/>
                </a:lnTo>
                <a:lnTo>
                  <a:pt x="8870896" y="278262"/>
                </a:lnTo>
                <a:lnTo>
                  <a:pt x="8914436" y="291000"/>
                </a:lnTo>
                <a:lnTo>
                  <a:pt x="8958850" y="301557"/>
                </a:lnTo>
                <a:lnTo>
                  <a:pt x="9004076" y="309873"/>
                </a:lnTo>
                <a:lnTo>
                  <a:pt x="9050052" y="315887"/>
                </a:lnTo>
                <a:lnTo>
                  <a:pt x="9096714" y="319540"/>
                </a:lnTo>
                <a:lnTo>
                  <a:pt x="9143999" y="320771"/>
                </a:lnTo>
                <a:lnTo>
                  <a:pt x="9143999" y="9966226"/>
                </a:lnTo>
                <a:lnTo>
                  <a:pt x="9096326" y="9967470"/>
                </a:lnTo>
                <a:lnTo>
                  <a:pt x="9049328" y="9971160"/>
                </a:lnTo>
                <a:lnTo>
                  <a:pt x="9003064" y="9977233"/>
                </a:lnTo>
                <a:lnTo>
                  <a:pt x="8957595" y="9985627"/>
                </a:lnTo>
                <a:lnTo>
                  <a:pt x="8912981" y="9996278"/>
                </a:lnTo>
                <a:lnTo>
                  <a:pt x="8869282" y="10009123"/>
                </a:lnTo>
                <a:lnTo>
                  <a:pt x="8826559" y="10024101"/>
                </a:lnTo>
                <a:lnTo>
                  <a:pt x="8784871" y="10041147"/>
                </a:lnTo>
                <a:lnTo>
                  <a:pt x="8744280" y="10060199"/>
                </a:lnTo>
                <a:lnTo>
                  <a:pt x="8704845" y="10081195"/>
                </a:lnTo>
                <a:lnTo>
                  <a:pt x="8666626" y="10104071"/>
                </a:lnTo>
                <a:lnTo>
                  <a:pt x="8629684" y="10128764"/>
                </a:lnTo>
                <a:lnTo>
                  <a:pt x="8594079" y="10155212"/>
                </a:lnTo>
                <a:lnTo>
                  <a:pt x="8559872" y="10183352"/>
                </a:lnTo>
                <a:lnTo>
                  <a:pt x="8527122" y="10213121"/>
                </a:lnTo>
                <a:lnTo>
                  <a:pt x="8495891" y="10244456"/>
                </a:lnTo>
                <a:lnTo>
                  <a:pt x="8466237" y="10277294"/>
                </a:lnTo>
                <a:lnTo>
                  <a:pt x="8458306" y="10286999"/>
                </a:lnTo>
                <a:close/>
              </a:path>
            </a:pathLst>
          </a:custGeom>
          <a:solidFill>
            <a:srgbClr val="FEFA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033317" y="229958"/>
            <a:ext cx="8221980" cy="81978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77800" marR="170180">
              <a:lnSpc>
                <a:spcPct val="116100"/>
              </a:lnSpc>
              <a:spcBef>
                <a:spcPts val="100"/>
              </a:spcBef>
            </a:pP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Animal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>
                <a:solidFill>
                  <a:srgbClr val="3B5229"/>
                </a:solidFill>
                <a:latin typeface="Trebuchet MS"/>
                <a:cs typeface="Trebuchet MS"/>
              </a:rPr>
              <a:t>cloning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20">
                <a:solidFill>
                  <a:srgbClr val="3B5229"/>
                </a:solidFill>
                <a:latin typeface="Trebuchet MS"/>
                <a:cs typeface="Trebuchet MS"/>
              </a:rPr>
              <a:t>can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10">
                <a:solidFill>
                  <a:srgbClr val="3B5229"/>
                </a:solidFill>
                <a:latin typeface="Trebuchet MS"/>
                <a:cs typeface="Trebuchet MS"/>
              </a:rPr>
              <a:t>be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125">
                <a:solidFill>
                  <a:srgbClr val="3B5229"/>
                </a:solidFill>
                <a:latin typeface="Trebuchet MS"/>
                <a:cs typeface="Trebuchet MS"/>
              </a:rPr>
              <a:t>a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25">
                <a:solidFill>
                  <a:srgbClr val="3B5229"/>
                </a:solidFill>
                <a:latin typeface="Trebuchet MS"/>
                <a:cs typeface="Trebuchet MS"/>
              </a:rPr>
              <a:t>powerful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35">
                <a:solidFill>
                  <a:srgbClr val="3B5229"/>
                </a:solidFill>
                <a:latin typeface="Trebuchet MS"/>
                <a:cs typeface="Trebuchet MS"/>
              </a:rPr>
              <a:t>tool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>
                <a:solidFill>
                  <a:srgbClr val="3B5229"/>
                </a:solidFill>
                <a:latin typeface="Trebuchet MS"/>
                <a:cs typeface="Trebuchet MS"/>
              </a:rPr>
              <a:t>for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20">
                <a:solidFill>
                  <a:srgbClr val="3B5229"/>
                </a:solidFill>
                <a:latin typeface="Trebuchet MS"/>
                <a:cs typeface="Trebuchet MS"/>
              </a:rPr>
              <a:t>producing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5">
                <a:solidFill>
                  <a:srgbClr val="3B5229"/>
                </a:solidFill>
                <a:latin typeface="Trebuchet MS"/>
                <a:cs typeface="Trebuchet MS"/>
              </a:rPr>
              <a:t>transgenic </a:t>
            </a:r>
            <a:r>
              <a:rPr dirty="0" sz="2100" spc="1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15">
                <a:solidFill>
                  <a:srgbClr val="3B5229"/>
                </a:solidFill>
                <a:latin typeface="Trebuchet MS"/>
                <a:cs typeface="Trebuchet MS"/>
              </a:rPr>
              <a:t>animals</a:t>
            </a:r>
            <a:r>
              <a:rPr dirty="0" sz="21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70">
                <a:solidFill>
                  <a:srgbClr val="3B5229"/>
                </a:solidFill>
                <a:latin typeface="Trebuchet MS"/>
                <a:cs typeface="Trebuchet MS"/>
              </a:rPr>
              <a:t>with</a:t>
            </a:r>
            <a:r>
              <a:rPr dirty="0" sz="21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35">
                <a:solidFill>
                  <a:srgbClr val="3B5229"/>
                </a:solidFill>
                <a:latin typeface="Trebuchet MS"/>
                <a:cs typeface="Trebuchet MS"/>
              </a:rPr>
              <a:t>specific</a:t>
            </a:r>
            <a:r>
              <a:rPr dirty="0" sz="21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20">
                <a:solidFill>
                  <a:srgbClr val="3B5229"/>
                </a:solidFill>
                <a:latin typeface="Trebuchet MS"/>
                <a:cs typeface="Trebuchet MS"/>
              </a:rPr>
              <a:t>genetic</a:t>
            </a:r>
            <a:r>
              <a:rPr dirty="0" sz="21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10">
                <a:solidFill>
                  <a:srgbClr val="3B5229"/>
                </a:solidFill>
                <a:latin typeface="Trebuchet MS"/>
                <a:cs typeface="Trebuchet MS"/>
              </a:rPr>
              <a:t>modifications</a:t>
            </a:r>
            <a:r>
              <a:rPr dirty="0" sz="21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>
                <a:solidFill>
                  <a:srgbClr val="3B5229"/>
                </a:solidFill>
                <a:latin typeface="Trebuchet MS"/>
                <a:cs typeface="Trebuchet MS"/>
              </a:rPr>
              <a:t>for</a:t>
            </a:r>
            <a:r>
              <a:rPr dirty="0" sz="21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15">
                <a:solidFill>
                  <a:srgbClr val="3B5229"/>
                </a:solidFill>
                <a:latin typeface="Trebuchet MS"/>
                <a:cs typeface="Trebuchet MS"/>
              </a:rPr>
              <a:t>medical</a:t>
            </a:r>
            <a:r>
              <a:rPr dirty="0" sz="21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15">
                <a:solidFill>
                  <a:srgbClr val="3B5229"/>
                </a:solidFill>
                <a:latin typeface="Trebuchet MS"/>
                <a:cs typeface="Trebuchet MS"/>
              </a:rPr>
              <a:t>research </a:t>
            </a:r>
            <a:r>
              <a:rPr dirty="0" sz="2100" spc="-1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35">
                <a:solidFill>
                  <a:srgbClr val="3B5229"/>
                </a:solidFill>
                <a:latin typeface="Trebuchet MS"/>
                <a:cs typeface="Trebuchet MS"/>
              </a:rPr>
              <a:t>purposes.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55">
                <a:solidFill>
                  <a:srgbClr val="3B5229"/>
                </a:solidFill>
                <a:latin typeface="Trebuchet MS"/>
                <a:cs typeface="Trebuchet MS"/>
              </a:rPr>
              <a:t>By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20">
                <a:solidFill>
                  <a:srgbClr val="3B5229"/>
                </a:solidFill>
                <a:latin typeface="Trebuchet MS"/>
                <a:cs typeface="Trebuchet MS"/>
              </a:rPr>
              <a:t>modifying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40">
                <a:solidFill>
                  <a:srgbClr val="3B5229"/>
                </a:solidFill>
                <a:latin typeface="Trebuchet MS"/>
                <a:cs typeface="Trebuchet MS"/>
              </a:rPr>
              <a:t>the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20">
                <a:solidFill>
                  <a:srgbClr val="3B5229"/>
                </a:solidFill>
                <a:latin typeface="Trebuchet MS"/>
                <a:cs typeface="Trebuchet MS"/>
              </a:rPr>
              <a:t>genetic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10">
                <a:solidFill>
                  <a:srgbClr val="3B5229"/>
                </a:solidFill>
                <a:latin typeface="Trebuchet MS"/>
                <a:cs typeface="Trebuchet MS"/>
              </a:rPr>
              <a:t>material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15">
                <a:solidFill>
                  <a:srgbClr val="3B5229"/>
                </a:solidFill>
                <a:latin typeface="Trebuchet MS"/>
                <a:cs typeface="Trebuchet MS"/>
              </a:rPr>
              <a:t>of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70">
                <a:solidFill>
                  <a:srgbClr val="3B5229"/>
                </a:solidFill>
                <a:latin typeface="Trebuchet MS"/>
                <a:cs typeface="Trebuchet MS"/>
              </a:rPr>
              <a:t>an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35">
                <a:solidFill>
                  <a:srgbClr val="3B5229"/>
                </a:solidFill>
                <a:latin typeface="Trebuchet MS"/>
                <a:cs typeface="Trebuchet MS"/>
              </a:rPr>
              <a:t>animal, </a:t>
            </a:r>
            <a:r>
              <a:rPr dirty="0" sz="2100" spc="-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15">
                <a:solidFill>
                  <a:srgbClr val="3B5229"/>
                </a:solidFill>
                <a:latin typeface="Trebuchet MS"/>
                <a:cs typeface="Trebuchet MS"/>
              </a:rPr>
              <a:t>researchers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20">
                <a:solidFill>
                  <a:srgbClr val="3B5229"/>
                </a:solidFill>
                <a:latin typeface="Trebuchet MS"/>
                <a:cs typeface="Trebuchet MS"/>
              </a:rPr>
              <a:t>can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30">
                <a:solidFill>
                  <a:srgbClr val="3B5229"/>
                </a:solidFill>
                <a:latin typeface="Trebuchet MS"/>
                <a:cs typeface="Trebuchet MS"/>
              </a:rPr>
              <a:t>create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15">
                <a:solidFill>
                  <a:srgbClr val="3B5229"/>
                </a:solidFill>
                <a:latin typeface="Trebuchet MS"/>
                <a:cs typeface="Trebuchet MS"/>
              </a:rPr>
              <a:t>animal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10">
                <a:solidFill>
                  <a:srgbClr val="3B5229"/>
                </a:solidFill>
                <a:latin typeface="Trebuchet MS"/>
                <a:cs typeface="Trebuchet MS"/>
              </a:rPr>
              <a:t>models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5">
                <a:solidFill>
                  <a:srgbClr val="3B5229"/>
                </a:solidFill>
                <a:latin typeface="Trebuchet MS"/>
                <a:cs typeface="Trebuchet MS"/>
              </a:rPr>
              <a:t>that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50">
                <a:solidFill>
                  <a:srgbClr val="3B5229"/>
                </a:solidFill>
                <a:latin typeface="Trebuchet MS"/>
                <a:cs typeface="Trebuchet MS"/>
              </a:rPr>
              <a:t>mimic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25">
                <a:solidFill>
                  <a:srgbClr val="3B5229"/>
                </a:solidFill>
                <a:latin typeface="Trebuchet MS"/>
                <a:cs typeface="Trebuchet MS"/>
              </a:rPr>
              <a:t>human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5">
                <a:solidFill>
                  <a:srgbClr val="3B5229"/>
                </a:solidFill>
                <a:latin typeface="Trebuchet MS"/>
                <a:cs typeface="Trebuchet MS"/>
              </a:rPr>
              <a:t>diseases </a:t>
            </a:r>
            <a:r>
              <a:rPr dirty="0" sz="2100" spc="-62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70">
                <a:solidFill>
                  <a:srgbClr val="3B5229"/>
                </a:solidFill>
                <a:latin typeface="Trebuchet MS"/>
                <a:cs typeface="Trebuchet MS"/>
              </a:rPr>
              <a:t>and</a:t>
            </a:r>
            <a:r>
              <a:rPr dirty="0" sz="210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45">
                <a:solidFill>
                  <a:srgbClr val="3B5229"/>
                </a:solidFill>
                <a:latin typeface="Trebuchet MS"/>
                <a:cs typeface="Trebuchet MS"/>
              </a:rPr>
              <a:t>conditions,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5">
                <a:solidFill>
                  <a:srgbClr val="3B5229"/>
                </a:solidFill>
                <a:latin typeface="Trebuchet MS"/>
                <a:cs typeface="Trebuchet MS"/>
              </a:rPr>
              <a:t>allowing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35">
                <a:solidFill>
                  <a:srgbClr val="3B5229"/>
                </a:solidFill>
                <a:latin typeface="Trebuchet MS"/>
                <a:cs typeface="Trebuchet MS"/>
              </a:rPr>
              <a:t>them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30">
                <a:solidFill>
                  <a:srgbClr val="3B5229"/>
                </a:solidFill>
                <a:latin typeface="Trebuchet MS"/>
                <a:cs typeface="Trebuchet MS"/>
              </a:rPr>
              <a:t>to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>
                <a:solidFill>
                  <a:srgbClr val="3B5229"/>
                </a:solidFill>
                <a:latin typeface="Trebuchet MS"/>
                <a:cs typeface="Trebuchet MS"/>
              </a:rPr>
              <a:t>study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40">
                <a:solidFill>
                  <a:srgbClr val="3B5229"/>
                </a:solidFill>
                <a:latin typeface="Trebuchet MS"/>
                <a:cs typeface="Trebuchet MS"/>
              </a:rPr>
              <a:t>the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5">
                <a:solidFill>
                  <a:srgbClr val="3B5229"/>
                </a:solidFill>
                <a:latin typeface="Trebuchet MS"/>
                <a:cs typeface="Trebuchet MS"/>
              </a:rPr>
              <a:t>mechanisms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15">
                <a:solidFill>
                  <a:srgbClr val="3B5229"/>
                </a:solidFill>
                <a:latin typeface="Trebuchet MS"/>
                <a:cs typeface="Trebuchet MS"/>
              </a:rPr>
              <a:t>of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35">
                <a:solidFill>
                  <a:srgbClr val="3B5229"/>
                </a:solidFill>
                <a:latin typeface="Trebuchet MS"/>
                <a:cs typeface="Trebuchet MS"/>
              </a:rPr>
              <a:t>these </a:t>
            </a:r>
            <a:r>
              <a:rPr dirty="0" sz="2100" spc="-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5">
                <a:solidFill>
                  <a:srgbClr val="3B5229"/>
                </a:solidFill>
                <a:latin typeface="Trebuchet MS"/>
                <a:cs typeface="Trebuchet MS"/>
              </a:rPr>
              <a:t>diseases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70">
                <a:solidFill>
                  <a:srgbClr val="3B5229"/>
                </a:solidFill>
                <a:latin typeface="Trebuchet MS"/>
                <a:cs typeface="Trebuchet MS"/>
              </a:rPr>
              <a:t>and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5">
                <a:solidFill>
                  <a:srgbClr val="3B5229"/>
                </a:solidFill>
                <a:latin typeface="Trebuchet MS"/>
                <a:cs typeface="Trebuchet MS"/>
              </a:rPr>
              <a:t>develop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65">
                <a:solidFill>
                  <a:srgbClr val="3B5229"/>
                </a:solidFill>
                <a:latin typeface="Trebuchet MS"/>
                <a:cs typeface="Trebuchet MS"/>
              </a:rPr>
              <a:t>new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25">
                <a:solidFill>
                  <a:srgbClr val="3B5229"/>
                </a:solidFill>
                <a:latin typeface="Trebuchet MS"/>
                <a:cs typeface="Trebuchet MS"/>
              </a:rPr>
              <a:t>treatments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70">
                <a:solidFill>
                  <a:srgbClr val="3B5229"/>
                </a:solidFill>
                <a:latin typeface="Trebuchet MS"/>
                <a:cs typeface="Trebuchet MS"/>
              </a:rPr>
              <a:t>and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30">
                <a:solidFill>
                  <a:srgbClr val="3B5229"/>
                </a:solidFill>
                <a:latin typeface="Trebuchet MS"/>
                <a:cs typeface="Trebuchet MS"/>
              </a:rPr>
              <a:t>drugs.</a:t>
            </a:r>
            <a:endParaRPr sz="2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00">
              <a:latin typeface="Trebuchet MS"/>
              <a:cs typeface="Trebuchet MS"/>
            </a:endParaRPr>
          </a:p>
          <a:p>
            <a:pPr algn="ctr" marL="12700" marR="5080">
              <a:lnSpc>
                <a:spcPct val="116100"/>
              </a:lnSpc>
            </a:pPr>
            <a:r>
              <a:rPr dirty="0" sz="2100" spc="114">
                <a:solidFill>
                  <a:srgbClr val="3B5229"/>
                </a:solidFill>
                <a:latin typeface="Trebuchet MS"/>
                <a:cs typeface="Trebuchet MS"/>
              </a:rPr>
              <a:t>One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5">
                <a:solidFill>
                  <a:srgbClr val="3B5229"/>
                </a:solidFill>
                <a:latin typeface="Trebuchet MS"/>
                <a:cs typeface="Trebuchet MS"/>
              </a:rPr>
              <a:t>way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5">
                <a:solidFill>
                  <a:srgbClr val="3B5229"/>
                </a:solidFill>
                <a:latin typeface="Trebuchet MS"/>
                <a:cs typeface="Trebuchet MS"/>
              </a:rPr>
              <a:t>that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15">
                <a:solidFill>
                  <a:srgbClr val="3B5229"/>
                </a:solidFill>
                <a:latin typeface="Trebuchet MS"/>
                <a:cs typeface="Trebuchet MS"/>
              </a:rPr>
              <a:t>animal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>
                <a:solidFill>
                  <a:srgbClr val="3B5229"/>
                </a:solidFill>
                <a:latin typeface="Trebuchet MS"/>
                <a:cs typeface="Trebuchet MS"/>
              </a:rPr>
              <a:t>cloning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20">
                <a:solidFill>
                  <a:srgbClr val="3B5229"/>
                </a:solidFill>
                <a:latin typeface="Trebuchet MS"/>
                <a:cs typeface="Trebuchet MS"/>
              </a:rPr>
              <a:t>can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10">
                <a:solidFill>
                  <a:srgbClr val="3B5229"/>
                </a:solidFill>
                <a:latin typeface="Trebuchet MS"/>
                <a:cs typeface="Trebuchet MS"/>
              </a:rPr>
              <a:t>be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5">
                <a:solidFill>
                  <a:srgbClr val="3B5229"/>
                </a:solidFill>
                <a:latin typeface="Trebuchet MS"/>
                <a:cs typeface="Trebuchet MS"/>
              </a:rPr>
              <a:t>used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>
                <a:solidFill>
                  <a:srgbClr val="3B5229"/>
                </a:solidFill>
                <a:latin typeface="Trebuchet MS"/>
                <a:cs typeface="Trebuchet MS"/>
              </a:rPr>
              <a:t>for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15">
                <a:solidFill>
                  <a:srgbClr val="3B5229"/>
                </a:solidFill>
                <a:latin typeface="Trebuchet MS"/>
                <a:cs typeface="Trebuchet MS"/>
              </a:rPr>
              <a:t>medical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15">
                <a:solidFill>
                  <a:srgbClr val="3B5229"/>
                </a:solidFill>
                <a:latin typeface="Trebuchet MS"/>
                <a:cs typeface="Trebuchet MS"/>
              </a:rPr>
              <a:t>research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30">
                <a:solidFill>
                  <a:srgbClr val="3B5229"/>
                </a:solidFill>
                <a:latin typeface="Trebuchet MS"/>
                <a:cs typeface="Trebuchet MS"/>
              </a:rPr>
              <a:t>is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by </a:t>
            </a:r>
            <a:r>
              <a:rPr dirty="0" sz="2100" spc="-62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20">
                <a:solidFill>
                  <a:srgbClr val="3B5229"/>
                </a:solidFill>
                <a:latin typeface="Trebuchet MS"/>
                <a:cs typeface="Trebuchet MS"/>
              </a:rPr>
              <a:t>producing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15">
                <a:solidFill>
                  <a:srgbClr val="3B5229"/>
                </a:solidFill>
                <a:latin typeface="Trebuchet MS"/>
                <a:cs typeface="Trebuchet MS"/>
              </a:rPr>
              <a:t>animals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70">
                <a:solidFill>
                  <a:srgbClr val="3B5229"/>
                </a:solidFill>
                <a:latin typeface="Trebuchet MS"/>
                <a:cs typeface="Trebuchet MS"/>
              </a:rPr>
              <a:t>with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35">
                <a:solidFill>
                  <a:srgbClr val="3B5229"/>
                </a:solidFill>
                <a:latin typeface="Trebuchet MS"/>
                <a:cs typeface="Trebuchet MS"/>
              </a:rPr>
              <a:t>specific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20">
                <a:solidFill>
                  <a:srgbClr val="3B5229"/>
                </a:solidFill>
                <a:latin typeface="Trebuchet MS"/>
                <a:cs typeface="Trebuchet MS"/>
              </a:rPr>
              <a:t>genetic</a:t>
            </a:r>
            <a:r>
              <a:rPr dirty="0" sz="21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10">
                <a:solidFill>
                  <a:srgbClr val="3B5229"/>
                </a:solidFill>
                <a:latin typeface="Trebuchet MS"/>
                <a:cs typeface="Trebuchet MS"/>
              </a:rPr>
              <a:t>modifications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5">
                <a:solidFill>
                  <a:srgbClr val="3B5229"/>
                </a:solidFill>
                <a:latin typeface="Trebuchet MS"/>
                <a:cs typeface="Trebuchet MS"/>
              </a:rPr>
              <a:t>that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15">
                <a:solidFill>
                  <a:srgbClr val="3B5229"/>
                </a:solidFill>
                <a:latin typeface="Trebuchet MS"/>
                <a:cs typeface="Trebuchet MS"/>
              </a:rPr>
              <a:t>are </a:t>
            </a:r>
            <a:r>
              <a:rPr dirty="0" sz="2100" spc="2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25">
                <a:solidFill>
                  <a:srgbClr val="3B5229"/>
                </a:solidFill>
                <a:latin typeface="Trebuchet MS"/>
                <a:cs typeface="Trebuchet MS"/>
              </a:rPr>
              <a:t>known</a:t>
            </a:r>
            <a:r>
              <a:rPr dirty="0" sz="2100" spc="5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30">
                <a:solidFill>
                  <a:srgbClr val="3B5229"/>
                </a:solidFill>
                <a:latin typeface="Trebuchet MS"/>
                <a:cs typeface="Trebuchet MS"/>
              </a:rPr>
              <a:t>to</a:t>
            </a:r>
            <a:r>
              <a:rPr dirty="0" sz="2100" spc="5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>
                <a:solidFill>
                  <a:srgbClr val="3B5229"/>
                </a:solidFill>
                <a:latin typeface="Trebuchet MS"/>
                <a:cs typeface="Trebuchet MS"/>
              </a:rPr>
              <a:t>cause</a:t>
            </a:r>
            <a:r>
              <a:rPr dirty="0" sz="2100" spc="6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25">
                <a:solidFill>
                  <a:srgbClr val="3B5229"/>
                </a:solidFill>
                <a:latin typeface="Trebuchet MS"/>
                <a:cs typeface="Trebuchet MS"/>
              </a:rPr>
              <a:t>human</a:t>
            </a:r>
            <a:r>
              <a:rPr dirty="0" sz="2100" spc="5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45">
                <a:solidFill>
                  <a:srgbClr val="3B5229"/>
                </a:solidFill>
                <a:latin typeface="Trebuchet MS"/>
                <a:cs typeface="Trebuchet MS"/>
              </a:rPr>
              <a:t>diseases.</a:t>
            </a:r>
            <a:r>
              <a:rPr dirty="0" sz="2100" spc="5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40">
                <a:solidFill>
                  <a:srgbClr val="3B5229"/>
                </a:solidFill>
                <a:latin typeface="Trebuchet MS"/>
                <a:cs typeface="Trebuchet MS"/>
              </a:rPr>
              <a:t>For</a:t>
            </a:r>
            <a:r>
              <a:rPr dirty="0" sz="2100" spc="6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55">
                <a:solidFill>
                  <a:srgbClr val="3B5229"/>
                </a:solidFill>
                <a:latin typeface="Trebuchet MS"/>
                <a:cs typeface="Trebuchet MS"/>
              </a:rPr>
              <a:t>example,</a:t>
            </a:r>
            <a:r>
              <a:rPr dirty="0" sz="2100" spc="5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15">
                <a:solidFill>
                  <a:srgbClr val="3B5229"/>
                </a:solidFill>
                <a:latin typeface="Trebuchet MS"/>
                <a:cs typeface="Trebuchet MS"/>
              </a:rPr>
              <a:t>researchers</a:t>
            </a:r>
            <a:r>
              <a:rPr dirty="0" sz="2100" spc="6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20">
                <a:solidFill>
                  <a:srgbClr val="3B5229"/>
                </a:solidFill>
                <a:latin typeface="Trebuchet MS"/>
                <a:cs typeface="Trebuchet MS"/>
              </a:rPr>
              <a:t>can </a:t>
            </a:r>
            <a:r>
              <a:rPr dirty="0" sz="210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30">
                <a:solidFill>
                  <a:srgbClr val="3B5229"/>
                </a:solidFill>
                <a:latin typeface="Trebuchet MS"/>
                <a:cs typeface="Trebuchet MS"/>
              </a:rPr>
              <a:t>create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15">
                <a:solidFill>
                  <a:srgbClr val="3B5229"/>
                </a:solidFill>
                <a:latin typeface="Trebuchet MS"/>
                <a:cs typeface="Trebuchet MS"/>
              </a:rPr>
              <a:t>animals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70">
                <a:solidFill>
                  <a:srgbClr val="3B5229"/>
                </a:solidFill>
                <a:latin typeface="Trebuchet MS"/>
                <a:cs typeface="Trebuchet MS"/>
              </a:rPr>
              <a:t>with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10">
                <a:solidFill>
                  <a:srgbClr val="3B5229"/>
                </a:solidFill>
                <a:latin typeface="Trebuchet MS"/>
                <a:cs typeface="Trebuchet MS"/>
              </a:rPr>
              <a:t>mutations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25">
                <a:solidFill>
                  <a:srgbClr val="3B5229"/>
                </a:solidFill>
                <a:latin typeface="Trebuchet MS"/>
                <a:cs typeface="Trebuchet MS"/>
              </a:rPr>
              <a:t>in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20">
                <a:solidFill>
                  <a:srgbClr val="3B5229"/>
                </a:solidFill>
                <a:latin typeface="Trebuchet MS"/>
                <a:cs typeface="Trebuchet MS"/>
              </a:rPr>
              <a:t>genes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5">
                <a:solidFill>
                  <a:srgbClr val="3B5229"/>
                </a:solidFill>
                <a:latin typeface="Trebuchet MS"/>
                <a:cs typeface="Trebuchet MS"/>
              </a:rPr>
              <a:t>that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15">
                <a:solidFill>
                  <a:srgbClr val="3B5229"/>
                </a:solidFill>
                <a:latin typeface="Trebuchet MS"/>
                <a:cs typeface="Trebuchet MS"/>
              </a:rPr>
              <a:t>are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5">
                <a:solidFill>
                  <a:srgbClr val="3B5229"/>
                </a:solidFill>
                <a:latin typeface="Trebuchet MS"/>
                <a:cs typeface="Trebuchet MS"/>
              </a:rPr>
              <a:t>associated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70">
                <a:solidFill>
                  <a:srgbClr val="3B5229"/>
                </a:solidFill>
                <a:latin typeface="Trebuchet MS"/>
                <a:cs typeface="Trebuchet MS"/>
              </a:rPr>
              <a:t>with </a:t>
            </a:r>
            <a:r>
              <a:rPr dirty="0" sz="2100" spc="-65">
                <a:solidFill>
                  <a:srgbClr val="3B5229"/>
                </a:solidFill>
                <a:latin typeface="Trebuchet MS"/>
                <a:cs typeface="Trebuchet MS"/>
              </a:rPr>
              <a:t> cancer,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45">
                <a:solidFill>
                  <a:srgbClr val="3B5229"/>
                </a:solidFill>
                <a:latin typeface="Trebuchet MS"/>
                <a:cs typeface="Trebuchet MS"/>
              </a:rPr>
              <a:t>Alzheimer’s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40">
                <a:solidFill>
                  <a:srgbClr val="3B5229"/>
                </a:solidFill>
                <a:latin typeface="Trebuchet MS"/>
                <a:cs typeface="Trebuchet MS"/>
              </a:rPr>
              <a:t>disease,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5">
                <a:solidFill>
                  <a:srgbClr val="3B5229"/>
                </a:solidFill>
                <a:latin typeface="Trebuchet MS"/>
                <a:cs typeface="Trebuchet MS"/>
              </a:rPr>
              <a:t>or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50">
                <a:solidFill>
                  <a:srgbClr val="3B5229"/>
                </a:solidFill>
                <a:latin typeface="Trebuchet MS"/>
                <a:cs typeface="Trebuchet MS"/>
              </a:rPr>
              <a:t>cystic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50">
                <a:solidFill>
                  <a:srgbClr val="3B5229"/>
                </a:solidFill>
                <a:latin typeface="Trebuchet MS"/>
                <a:cs typeface="Trebuchet MS"/>
              </a:rPr>
              <a:t>fibrosis.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55">
                <a:solidFill>
                  <a:srgbClr val="3B5229"/>
                </a:solidFill>
                <a:latin typeface="Trebuchet MS"/>
                <a:cs typeface="Trebuchet MS"/>
              </a:rPr>
              <a:t>By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20">
                <a:solidFill>
                  <a:srgbClr val="3B5229"/>
                </a:solidFill>
                <a:latin typeface="Trebuchet MS"/>
                <a:cs typeface="Trebuchet MS"/>
              </a:rPr>
              <a:t>studying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35">
                <a:solidFill>
                  <a:srgbClr val="3B5229"/>
                </a:solidFill>
                <a:latin typeface="Trebuchet MS"/>
                <a:cs typeface="Trebuchet MS"/>
              </a:rPr>
              <a:t>these </a:t>
            </a:r>
            <a:r>
              <a:rPr dirty="0" sz="2100" spc="-30">
                <a:solidFill>
                  <a:srgbClr val="3B5229"/>
                </a:solidFill>
                <a:latin typeface="Trebuchet MS"/>
                <a:cs typeface="Trebuchet MS"/>
              </a:rPr>
              <a:t> animals,</a:t>
            </a:r>
            <a:r>
              <a:rPr dirty="0" sz="210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15">
                <a:solidFill>
                  <a:srgbClr val="3B5229"/>
                </a:solidFill>
                <a:latin typeface="Trebuchet MS"/>
                <a:cs typeface="Trebuchet MS"/>
              </a:rPr>
              <a:t>researchers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20">
                <a:solidFill>
                  <a:srgbClr val="3B5229"/>
                </a:solidFill>
                <a:latin typeface="Trebuchet MS"/>
                <a:cs typeface="Trebuchet MS"/>
              </a:rPr>
              <a:t>can</a:t>
            </a:r>
            <a:r>
              <a:rPr dirty="0" sz="210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70">
                <a:solidFill>
                  <a:srgbClr val="3B5229"/>
                </a:solidFill>
                <a:latin typeface="Trebuchet MS"/>
                <a:cs typeface="Trebuchet MS"/>
              </a:rPr>
              <a:t>gain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5">
                <a:solidFill>
                  <a:srgbClr val="3B5229"/>
                </a:solidFill>
                <a:latin typeface="Trebuchet MS"/>
                <a:cs typeface="Trebuchet MS"/>
              </a:rPr>
              <a:t>insight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30">
                <a:solidFill>
                  <a:srgbClr val="3B5229"/>
                </a:solidFill>
                <a:latin typeface="Trebuchet MS"/>
                <a:cs typeface="Trebuchet MS"/>
              </a:rPr>
              <a:t>into</a:t>
            </a:r>
            <a:r>
              <a:rPr dirty="0" sz="210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40">
                <a:solidFill>
                  <a:srgbClr val="3B5229"/>
                </a:solidFill>
                <a:latin typeface="Trebuchet MS"/>
                <a:cs typeface="Trebuchet MS"/>
              </a:rPr>
              <a:t>how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35">
                <a:solidFill>
                  <a:srgbClr val="3B5229"/>
                </a:solidFill>
                <a:latin typeface="Trebuchet MS"/>
                <a:cs typeface="Trebuchet MS"/>
              </a:rPr>
              <a:t>these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5">
                <a:solidFill>
                  <a:srgbClr val="3B5229"/>
                </a:solidFill>
                <a:latin typeface="Trebuchet MS"/>
                <a:cs typeface="Trebuchet MS"/>
              </a:rPr>
              <a:t>diseases </a:t>
            </a:r>
            <a:r>
              <a:rPr dirty="0" sz="2100" spc="1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5">
                <a:solidFill>
                  <a:srgbClr val="3B5229"/>
                </a:solidFill>
                <a:latin typeface="Trebuchet MS"/>
                <a:cs typeface="Trebuchet MS"/>
              </a:rPr>
              <a:t>develop</a:t>
            </a:r>
            <a:r>
              <a:rPr dirty="0" sz="210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70">
                <a:solidFill>
                  <a:srgbClr val="3B5229"/>
                </a:solidFill>
                <a:latin typeface="Trebuchet MS"/>
                <a:cs typeface="Trebuchet MS"/>
              </a:rPr>
              <a:t>and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50">
                <a:solidFill>
                  <a:srgbClr val="3B5229"/>
                </a:solidFill>
                <a:latin typeface="Trebuchet MS"/>
                <a:cs typeface="Trebuchet MS"/>
              </a:rPr>
              <a:t>test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15">
                <a:solidFill>
                  <a:srgbClr val="3B5229"/>
                </a:solidFill>
                <a:latin typeface="Trebuchet MS"/>
                <a:cs typeface="Trebuchet MS"/>
              </a:rPr>
              <a:t>potential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60">
                <a:solidFill>
                  <a:srgbClr val="3B5229"/>
                </a:solidFill>
                <a:latin typeface="Trebuchet MS"/>
                <a:cs typeface="Trebuchet MS"/>
              </a:rPr>
              <a:t>treatments.</a:t>
            </a:r>
            <a:endParaRPr sz="2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00">
              <a:latin typeface="Trebuchet MS"/>
              <a:cs typeface="Trebuchet MS"/>
            </a:endParaRPr>
          </a:p>
          <a:p>
            <a:pPr algn="ctr" marL="106045" marR="98425">
              <a:lnSpc>
                <a:spcPct val="116100"/>
              </a:lnSpc>
            </a:pPr>
            <a:r>
              <a:rPr dirty="0" sz="2100" spc="15">
                <a:solidFill>
                  <a:srgbClr val="3B5229"/>
                </a:solidFill>
                <a:latin typeface="Trebuchet MS"/>
                <a:cs typeface="Trebuchet MS"/>
              </a:rPr>
              <a:t>Another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5">
                <a:solidFill>
                  <a:srgbClr val="3B5229"/>
                </a:solidFill>
                <a:latin typeface="Trebuchet MS"/>
                <a:cs typeface="Trebuchet MS"/>
              </a:rPr>
              <a:t>way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5">
                <a:solidFill>
                  <a:srgbClr val="3B5229"/>
                </a:solidFill>
                <a:latin typeface="Trebuchet MS"/>
                <a:cs typeface="Trebuchet MS"/>
              </a:rPr>
              <a:t>that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15">
                <a:solidFill>
                  <a:srgbClr val="3B5229"/>
                </a:solidFill>
                <a:latin typeface="Trebuchet MS"/>
                <a:cs typeface="Trebuchet MS"/>
              </a:rPr>
              <a:t>animal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>
                <a:solidFill>
                  <a:srgbClr val="3B5229"/>
                </a:solidFill>
                <a:latin typeface="Trebuchet MS"/>
                <a:cs typeface="Trebuchet MS"/>
              </a:rPr>
              <a:t>cloning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20">
                <a:solidFill>
                  <a:srgbClr val="3B5229"/>
                </a:solidFill>
                <a:latin typeface="Trebuchet MS"/>
                <a:cs typeface="Trebuchet MS"/>
              </a:rPr>
              <a:t>can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10">
                <a:solidFill>
                  <a:srgbClr val="3B5229"/>
                </a:solidFill>
                <a:latin typeface="Trebuchet MS"/>
                <a:cs typeface="Trebuchet MS"/>
              </a:rPr>
              <a:t>be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5">
                <a:solidFill>
                  <a:srgbClr val="3B5229"/>
                </a:solidFill>
                <a:latin typeface="Trebuchet MS"/>
                <a:cs typeface="Trebuchet MS"/>
              </a:rPr>
              <a:t>used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>
                <a:solidFill>
                  <a:srgbClr val="3B5229"/>
                </a:solidFill>
                <a:latin typeface="Trebuchet MS"/>
                <a:cs typeface="Trebuchet MS"/>
              </a:rPr>
              <a:t>for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15">
                <a:solidFill>
                  <a:srgbClr val="3B5229"/>
                </a:solidFill>
                <a:latin typeface="Trebuchet MS"/>
                <a:cs typeface="Trebuchet MS"/>
              </a:rPr>
              <a:t>medical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15">
                <a:solidFill>
                  <a:srgbClr val="3B5229"/>
                </a:solidFill>
                <a:latin typeface="Trebuchet MS"/>
                <a:cs typeface="Trebuchet MS"/>
              </a:rPr>
              <a:t>research </a:t>
            </a:r>
            <a:r>
              <a:rPr dirty="0" sz="2100" spc="-61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30">
                <a:solidFill>
                  <a:srgbClr val="3B5229"/>
                </a:solidFill>
                <a:latin typeface="Trebuchet MS"/>
                <a:cs typeface="Trebuchet MS"/>
              </a:rPr>
              <a:t>is</a:t>
            </a:r>
            <a:r>
              <a:rPr dirty="0" sz="210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by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5">
                <a:solidFill>
                  <a:srgbClr val="3B5229"/>
                </a:solidFill>
                <a:latin typeface="Trebuchet MS"/>
                <a:cs typeface="Trebuchet MS"/>
              </a:rPr>
              <a:t>creating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15">
                <a:solidFill>
                  <a:srgbClr val="3B5229"/>
                </a:solidFill>
                <a:latin typeface="Trebuchet MS"/>
                <a:cs typeface="Trebuchet MS"/>
              </a:rPr>
              <a:t>animal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10">
                <a:solidFill>
                  <a:srgbClr val="3B5229"/>
                </a:solidFill>
                <a:latin typeface="Trebuchet MS"/>
                <a:cs typeface="Trebuchet MS"/>
              </a:rPr>
              <a:t>models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5">
                <a:solidFill>
                  <a:srgbClr val="3B5229"/>
                </a:solidFill>
                <a:latin typeface="Trebuchet MS"/>
                <a:cs typeface="Trebuchet MS"/>
              </a:rPr>
              <a:t>that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15">
                <a:solidFill>
                  <a:srgbClr val="3B5229"/>
                </a:solidFill>
                <a:latin typeface="Trebuchet MS"/>
                <a:cs typeface="Trebuchet MS"/>
              </a:rPr>
              <a:t>are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25">
                <a:solidFill>
                  <a:srgbClr val="3B5229"/>
                </a:solidFill>
                <a:latin typeface="Trebuchet MS"/>
                <a:cs typeface="Trebuchet MS"/>
              </a:rPr>
              <a:t>specifically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25">
                <a:solidFill>
                  <a:srgbClr val="3B5229"/>
                </a:solidFill>
                <a:latin typeface="Trebuchet MS"/>
                <a:cs typeface="Trebuchet MS"/>
              </a:rPr>
              <a:t>designed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30">
                <a:solidFill>
                  <a:srgbClr val="3B5229"/>
                </a:solidFill>
                <a:latin typeface="Trebuchet MS"/>
                <a:cs typeface="Trebuchet MS"/>
              </a:rPr>
              <a:t>to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50">
                <a:solidFill>
                  <a:srgbClr val="3B5229"/>
                </a:solidFill>
                <a:latin typeface="Trebuchet MS"/>
                <a:cs typeface="Trebuchet MS"/>
              </a:rPr>
              <a:t>test </a:t>
            </a:r>
            <a:r>
              <a:rPr dirty="0" sz="2100" spc="-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65">
                <a:solidFill>
                  <a:srgbClr val="3B5229"/>
                </a:solidFill>
                <a:latin typeface="Trebuchet MS"/>
                <a:cs typeface="Trebuchet MS"/>
              </a:rPr>
              <a:t>new</a:t>
            </a:r>
            <a:r>
              <a:rPr dirty="0" sz="210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50">
                <a:solidFill>
                  <a:srgbClr val="3B5229"/>
                </a:solidFill>
                <a:latin typeface="Trebuchet MS"/>
                <a:cs typeface="Trebuchet MS"/>
              </a:rPr>
              <a:t>drugs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70">
                <a:solidFill>
                  <a:srgbClr val="3B5229"/>
                </a:solidFill>
                <a:latin typeface="Trebuchet MS"/>
                <a:cs typeface="Trebuchet MS"/>
              </a:rPr>
              <a:t>and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60">
                <a:solidFill>
                  <a:srgbClr val="3B5229"/>
                </a:solidFill>
                <a:latin typeface="Trebuchet MS"/>
                <a:cs typeface="Trebuchet MS"/>
              </a:rPr>
              <a:t>treatments.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40">
                <a:solidFill>
                  <a:srgbClr val="3B5229"/>
                </a:solidFill>
                <a:latin typeface="Trebuchet MS"/>
                <a:cs typeface="Trebuchet MS"/>
              </a:rPr>
              <a:t>For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55">
                <a:solidFill>
                  <a:srgbClr val="3B5229"/>
                </a:solidFill>
                <a:latin typeface="Trebuchet MS"/>
                <a:cs typeface="Trebuchet MS"/>
              </a:rPr>
              <a:t>example,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15">
                <a:solidFill>
                  <a:srgbClr val="3B5229"/>
                </a:solidFill>
                <a:latin typeface="Trebuchet MS"/>
                <a:cs typeface="Trebuchet MS"/>
              </a:rPr>
              <a:t>researchers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20">
                <a:solidFill>
                  <a:srgbClr val="3B5229"/>
                </a:solidFill>
                <a:latin typeface="Trebuchet MS"/>
                <a:cs typeface="Trebuchet MS"/>
              </a:rPr>
              <a:t>can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40">
                <a:solidFill>
                  <a:srgbClr val="3B5229"/>
                </a:solidFill>
                <a:latin typeface="Trebuchet MS"/>
                <a:cs typeface="Trebuchet MS"/>
              </a:rPr>
              <a:t>clone </a:t>
            </a:r>
            <a:r>
              <a:rPr dirty="0" sz="2100" spc="-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15">
                <a:solidFill>
                  <a:srgbClr val="3B5229"/>
                </a:solidFill>
                <a:latin typeface="Trebuchet MS"/>
                <a:cs typeface="Trebuchet MS"/>
              </a:rPr>
              <a:t>animals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70">
                <a:solidFill>
                  <a:srgbClr val="3B5229"/>
                </a:solidFill>
                <a:latin typeface="Trebuchet MS"/>
                <a:cs typeface="Trebuchet MS"/>
              </a:rPr>
              <a:t>with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125">
                <a:solidFill>
                  <a:srgbClr val="3B5229"/>
                </a:solidFill>
                <a:latin typeface="Trebuchet MS"/>
                <a:cs typeface="Trebuchet MS"/>
              </a:rPr>
              <a:t>a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35">
                <a:solidFill>
                  <a:srgbClr val="3B5229"/>
                </a:solidFill>
                <a:latin typeface="Trebuchet MS"/>
                <a:cs typeface="Trebuchet MS"/>
              </a:rPr>
              <a:t>specific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20">
                <a:solidFill>
                  <a:srgbClr val="3B5229"/>
                </a:solidFill>
                <a:latin typeface="Trebuchet MS"/>
                <a:cs typeface="Trebuchet MS"/>
              </a:rPr>
              <a:t>genetic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10">
                <a:solidFill>
                  <a:srgbClr val="3B5229"/>
                </a:solidFill>
                <a:latin typeface="Trebuchet MS"/>
                <a:cs typeface="Trebuchet MS"/>
              </a:rPr>
              <a:t>mutation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70">
                <a:solidFill>
                  <a:srgbClr val="3B5229"/>
                </a:solidFill>
                <a:latin typeface="Trebuchet MS"/>
                <a:cs typeface="Trebuchet MS"/>
              </a:rPr>
              <a:t>and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30">
                <a:solidFill>
                  <a:srgbClr val="3B5229"/>
                </a:solidFill>
                <a:latin typeface="Trebuchet MS"/>
                <a:cs typeface="Trebuchet MS"/>
              </a:rPr>
              <a:t>then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50">
                <a:solidFill>
                  <a:srgbClr val="3B5229"/>
                </a:solidFill>
                <a:latin typeface="Trebuchet MS"/>
                <a:cs typeface="Trebuchet MS"/>
              </a:rPr>
              <a:t>test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15">
                <a:solidFill>
                  <a:srgbClr val="3B5229"/>
                </a:solidFill>
                <a:latin typeface="Trebuchet MS"/>
                <a:cs typeface="Trebuchet MS"/>
              </a:rPr>
              <a:t>potential </a:t>
            </a:r>
            <a:r>
              <a:rPr dirty="0" sz="2100" spc="-1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50">
                <a:solidFill>
                  <a:srgbClr val="3B5229"/>
                </a:solidFill>
                <a:latin typeface="Trebuchet MS"/>
                <a:cs typeface="Trebuchet MS"/>
              </a:rPr>
              <a:t>drugs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5">
                <a:solidFill>
                  <a:srgbClr val="3B5229"/>
                </a:solidFill>
                <a:latin typeface="Trebuchet MS"/>
                <a:cs typeface="Trebuchet MS"/>
              </a:rPr>
              <a:t>or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25">
                <a:solidFill>
                  <a:srgbClr val="3B5229"/>
                </a:solidFill>
                <a:latin typeface="Trebuchet MS"/>
                <a:cs typeface="Trebuchet MS"/>
              </a:rPr>
              <a:t>treatments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30">
                <a:solidFill>
                  <a:srgbClr val="3B5229"/>
                </a:solidFill>
                <a:latin typeface="Trebuchet MS"/>
                <a:cs typeface="Trebuchet MS"/>
              </a:rPr>
              <a:t>to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35">
                <a:solidFill>
                  <a:srgbClr val="3B5229"/>
                </a:solidFill>
                <a:latin typeface="Trebuchet MS"/>
                <a:cs typeface="Trebuchet MS"/>
              </a:rPr>
              <a:t>see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40">
                <a:solidFill>
                  <a:srgbClr val="3B5229"/>
                </a:solidFill>
                <a:latin typeface="Trebuchet MS"/>
                <a:cs typeface="Trebuchet MS"/>
              </a:rPr>
              <a:t>how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30">
                <a:solidFill>
                  <a:srgbClr val="3B5229"/>
                </a:solidFill>
                <a:latin typeface="Trebuchet MS"/>
                <a:cs typeface="Trebuchet MS"/>
              </a:rPr>
              <a:t>they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10">
                <a:solidFill>
                  <a:srgbClr val="3B5229"/>
                </a:solidFill>
                <a:latin typeface="Trebuchet MS"/>
                <a:cs typeface="Trebuchet MS"/>
              </a:rPr>
              <a:t>affect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40">
                <a:solidFill>
                  <a:srgbClr val="3B5229"/>
                </a:solidFill>
                <a:latin typeface="Trebuchet MS"/>
                <a:cs typeface="Trebuchet MS"/>
              </a:rPr>
              <a:t>the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35">
                <a:solidFill>
                  <a:srgbClr val="3B5229"/>
                </a:solidFill>
                <a:latin typeface="Trebuchet MS"/>
                <a:cs typeface="Trebuchet MS"/>
              </a:rPr>
              <a:t>animal’s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60">
                <a:solidFill>
                  <a:srgbClr val="3B5229"/>
                </a:solidFill>
                <a:latin typeface="Trebuchet MS"/>
                <a:cs typeface="Trebuchet MS"/>
              </a:rPr>
              <a:t>condition.</a:t>
            </a:r>
            <a:endParaRPr sz="2100">
              <a:latin typeface="Trebuchet MS"/>
              <a:cs typeface="Trebuchet MS"/>
            </a:endParaRPr>
          </a:p>
          <a:p>
            <a:pPr algn="ctr" marL="340995" marR="333375" indent="-635">
              <a:lnSpc>
                <a:spcPct val="116100"/>
              </a:lnSpc>
            </a:pPr>
            <a:r>
              <a:rPr dirty="0" sz="2100" spc="-10">
                <a:solidFill>
                  <a:srgbClr val="3B5229"/>
                </a:solidFill>
                <a:latin typeface="Trebuchet MS"/>
                <a:cs typeface="Trebuchet MS"/>
              </a:rPr>
              <a:t>This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20">
                <a:solidFill>
                  <a:srgbClr val="3B5229"/>
                </a:solidFill>
                <a:latin typeface="Trebuchet MS"/>
                <a:cs typeface="Trebuchet MS"/>
              </a:rPr>
              <a:t>can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15">
                <a:solidFill>
                  <a:srgbClr val="3B5229"/>
                </a:solidFill>
                <a:latin typeface="Trebuchet MS"/>
                <a:cs typeface="Trebuchet MS"/>
              </a:rPr>
              <a:t>help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15">
                <a:solidFill>
                  <a:srgbClr val="3B5229"/>
                </a:solidFill>
                <a:latin typeface="Trebuchet MS"/>
                <a:cs typeface="Trebuchet MS"/>
              </a:rPr>
              <a:t>researchers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20">
                <a:solidFill>
                  <a:srgbClr val="3B5229"/>
                </a:solidFill>
                <a:latin typeface="Trebuchet MS"/>
                <a:cs typeface="Trebuchet MS"/>
              </a:rPr>
              <a:t>identify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15">
                <a:solidFill>
                  <a:srgbClr val="3B5229"/>
                </a:solidFill>
                <a:latin typeface="Trebuchet MS"/>
                <a:cs typeface="Trebuchet MS"/>
              </a:rPr>
              <a:t>potential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65">
                <a:solidFill>
                  <a:srgbClr val="3B5229"/>
                </a:solidFill>
                <a:latin typeface="Trebuchet MS"/>
                <a:cs typeface="Trebuchet MS"/>
              </a:rPr>
              <a:t>new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10">
                <a:solidFill>
                  <a:srgbClr val="3B5229"/>
                </a:solidFill>
                <a:latin typeface="Trebuchet MS"/>
                <a:cs typeface="Trebuchet MS"/>
              </a:rPr>
              <a:t>therapies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70">
                <a:solidFill>
                  <a:srgbClr val="3B5229"/>
                </a:solidFill>
                <a:latin typeface="Trebuchet MS"/>
                <a:cs typeface="Trebuchet MS"/>
              </a:rPr>
              <a:t>and </a:t>
            </a:r>
            <a:r>
              <a:rPr dirty="0" sz="2100" spc="-62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30">
                <a:solidFill>
                  <a:srgbClr val="3B5229"/>
                </a:solidFill>
                <a:latin typeface="Trebuchet MS"/>
                <a:cs typeface="Trebuchet MS"/>
              </a:rPr>
              <a:t>determine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40">
                <a:solidFill>
                  <a:srgbClr val="3B5229"/>
                </a:solidFill>
                <a:latin typeface="Trebuchet MS"/>
                <a:cs typeface="Trebuchet MS"/>
              </a:rPr>
              <a:t>the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20">
                <a:solidFill>
                  <a:srgbClr val="3B5229"/>
                </a:solidFill>
                <a:latin typeface="Trebuchet MS"/>
                <a:cs typeface="Trebuchet MS"/>
              </a:rPr>
              <a:t>most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40">
                <a:solidFill>
                  <a:srgbClr val="3B5229"/>
                </a:solidFill>
                <a:latin typeface="Trebuchet MS"/>
                <a:cs typeface="Trebuchet MS"/>
              </a:rPr>
              <a:t>effective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55">
                <a:solidFill>
                  <a:srgbClr val="3B5229"/>
                </a:solidFill>
                <a:latin typeface="Trebuchet MS"/>
                <a:cs typeface="Trebuchet MS"/>
              </a:rPr>
              <a:t>dosages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70">
                <a:solidFill>
                  <a:srgbClr val="3B5229"/>
                </a:solidFill>
                <a:latin typeface="Trebuchet MS"/>
                <a:cs typeface="Trebuchet MS"/>
              </a:rPr>
              <a:t>and</a:t>
            </a:r>
            <a:r>
              <a:rPr dirty="0" sz="210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30">
                <a:solidFill>
                  <a:srgbClr val="3B5229"/>
                </a:solidFill>
                <a:latin typeface="Trebuchet MS"/>
                <a:cs typeface="Trebuchet MS"/>
              </a:rPr>
              <a:t>treatment</a:t>
            </a:r>
            <a:r>
              <a:rPr dirty="0" sz="21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100" spc="-45">
                <a:solidFill>
                  <a:srgbClr val="3B5229"/>
                </a:solidFill>
                <a:latin typeface="Trebuchet MS"/>
                <a:cs typeface="Trebuchet MS"/>
              </a:rPr>
              <a:t>regimens.</a:t>
            </a:r>
            <a:endParaRPr sz="2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0" y="514350"/>
            <a:ext cx="9144000" cy="9258300"/>
          </a:xfrm>
          <a:custGeom>
            <a:avLst/>
            <a:gdLst/>
            <a:ahLst/>
            <a:cxnLst/>
            <a:rect l="l" t="t" r="r" b="b"/>
            <a:pathLst>
              <a:path w="9144000" h="9258300">
                <a:moveTo>
                  <a:pt x="8250545" y="9258299"/>
                </a:moveTo>
                <a:lnTo>
                  <a:pt x="893453" y="9258299"/>
                </a:lnTo>
                <a:lnTo>
                  <a:pt x="892209" y="9210626"/>
                </a:lnTo>
                <a:lnTo>
                  <a:pt x="888519" y="9163628"/>
                </a:lnTo>
                <a:lnTo>
                  <a:pt x="882445" y="9117364"/>
                </a:lnTo>
                <a:lnTo>
                  <a:pt x="874052" y="9071895"/>
                </a:lnTo>
                <a:lnTo>
                  <a:pt x="863401" y="9027281"/>
                </a:lnTo>
                <a:lnTo>
                  <a:pt x="850555" y="8983582"/>
                </a:lnTo>
                <a:lnTo>
                  <a:pt x="835578" y="8940859"/>
                </a:lnTo>
                <a:lnTo>
                  <a:pt x="818531" y="8899171"/>
                </a:lnTo>
                <a:lnTo>
                  <a:pt x="799479" y="8858580"/>
                </a:lnTo>
                <a:lnTo>
                  <a:pt x="778483" y="8819144"/>
                </a:lnTo>
                <a:lnTo>
                  <a:pt x="755607" y="8780926"/>
                </a:lnTo>
                <a:lnTo>
                  <a:pt x="730914" y="8743984"/>
                </a:lnTo>
                <a:lnTo>
                  <a:pt x="704466" y="8708379"/>
                </a:lnTo>
                <a:lnTo>
                  <a:pt x="676325" y="8674172"/>
                </a:lnTo>
                <a:lnTo>
                  <a:pt x="646556" y="8641422"/>
                </a:lnTo>
                <a:lnTo>
                  <a:pt x="615221" y="8610190"/>
                </a:lnTo>
                <a:lnTo>
                  <a:pt x="582383" y="8580537"/>
                </a:lnTo>
                <a:lnTo>
                  <a:pt x="548104" y="8552521"/>
                </a:lnTo>
                <a:lnTo>
                  <a:pt x="512448" y="8526205"/>
                </a:lnTo>
                <a:lnTo>
                  <a:pt x="475477" y="8501647"/>
                </a:lnTo>
                <a:lnTo>
                  <a:pt x="437254" y="8478909"/>
                </a:lnTo>
                <a:lnTo>
                  <a:pt x="397842" y="8458050"/>
                </a:lnTo>
                <a:lnTo>
                  <a:pt x="357304" y="8439132"/>
                </a:lnTo>
                <a:lnTo>
                  <a:pt x="315702" y="8422213"/>
                </a:lnTo>
                <a:lnTo>
                  <a:pt x="273100" y="8407354"/>
                </a:lnTo>
                <a:lnTo>
                  <a:pt x="229561" y="8394616"/>
                </a:lnTo>
                <a:lnTo>
                  <a:pt x="185147" y="8384059"/>
                </a:lnTo>
                <a:lnTo>
                  <a:pt x="139921" y="8375743"/>
                </a:lnTo>
                <a:lnTo>
                  <a:pt x="93945" y="8369728"/>
                </a:lnTo>
                <a:lnTo>
                  <a:pt x="47284" y="8366075"/>
                </a:lnTo>
                <a:lnTo>
                  <a:pt x="0" y="8364844"/>
                </a:lnTo>
                <a:lnTo>
                  <a:pt x="0" y="893452"/>
                </a:lnTo>
                <a:lnTo>
                  <a:pt x="47672" y="892208"/>
                </a:lnTo>
                <a:lnTo>
                  <a:pt x="94670" y="888518"/>
                </a:lnTo>
                <a:lnTo>
                  <a:pt x="140933" y="882445"/>
                </a:lnTo>
                <a:lnTo>
                  <a:pt x="186402" y="874052"/>
                </a:lnTo>
                <a:lnTo>
                  <a:pt x="231016" y="863401"/>
                </a:lnTo>
                <a:lnTo>
                  <a:pt x="274715" y="850555"/>
                </a:lnTo>
                <a:lnTo>
                  <a:pt x="317438" y="835578"/>
                </a:lnTo>
                <a:lnTo>
                  <a:pt x="359126" y="818531"/>
                </a:lnTo>
                <a:lnTo>
                  <a:pt x="399717" y="799479"/>
                </a:lnTo>
                <a:lnTo>
                  <a:pt x="439152" y="778483"/>
                </a:lnTo>
                <a:lnTo>
                  <a:pt x="477371" y="755607"/>
                </a:lnTo>
                <a:lnTo>
                  <a:pt x="514313" y="730914"/>
                </a:lnTo>
                <a:lnTo>
                  <a:pt x="549917" y="704465"/>
                </a:lnTo>
                <a:lnTo>
                  <a:pt x="584125" y="676325"/>
                </a:lnTo>
                <a:lnTo>
                  <a:pt x="616875" y="646556"/>
                </a:lnTo>
                <a:lnTo>
                  <a:pt x="648106" y="615221"/>
                </a:lnTo>
                <a:lnTo>
                  <a:pt x="677760" y="582383"/>
                </a:lnTo>
                <a:lnTo>
                  <a:pt x="705775" y="548104"/>
                </a:lnTo>
                <a:lnTo>
                  <a:pt x="732092" y="512448"/>
                </a:lnTo>
                <a:lnTo>
                  <a:pt x="756649" y="475477"/>
                </a:lnTo>
                <a:lnTo>
                  <a:pt x="779387" y="437254"/>
                </a:lnTo>
                <a:lnTo>
                  <a:pt x="800246" y="397842"/>
                </a:lnTo>
                <a:lnTo>
                  <a:pt x="819165" y="357304"/>
                </a:lnTo>
                <a:lnTo>
                  <a:pt x="836084" y="315702"/>
                </a:lnTo>
                <a:lnTo>
                  <a:pt x="850943" y="273100"/>
                </a:lnTo>
                <a:lnTo>
                  <a:pt x="863681" y="229561"/>
                </a:lnTo>
                <a:lnTo>
                  <a:pt x="874238" y="185147"/>
                </a:lnTo>
                <a:lnTo>
                  <a:pt x="882554" y="139920"/>
                </a:lnTo>
                <a:lnTo>
                  <a:pt x="888569" y="93945"/>
                </a:lnTo>
                <a:lnTo>
                  <a:pt x="892222" y="47284"/>
                </a:lnTo>
                <a:lnTo>
                  <a:pt x="893453" y="0"/>
                </a:lnTo>
                <a:lnTo>
                  <a:pt x="8250545" y="0"/>
                </a:lnTo>
                <a:lnTo>
                  <a:pt x="8251789" y="47671"/>
                </a:lnTo>
                <a:lnTo>
                  <a:pt x="8255479" y="94669"/>
                </a:lnTo>
                <a:lnTo>
                  <a:pt x="8261552" y="140933"/>
                </a:lnTo>
                <a:lnTo>
                  <a:pt x="8269946" y="186402"/>
                </a:lnTo>
                <a:lnTo>
                  <a:pt x="8280597" y="231016"/>
                </a:lnTo>
                <a:lnTo>
                  <a:pt x="8293442" y="274715"/>
                </a:lnTo>
                <a:lnTo>
                  <a:pt x="8308419" y="317438"/>
                </a:lnTo>
                <a:lnTo>
                  <a:pt x="8325466" y="359125"/>
                </a:lnTo>
                <a:lnTo>
                  <a:pt x="8344518" y="399717"/>
                </a:lnTo>
                <a:lnTo>
                  <a:pt x="8365514" y="439152"/>
                </a:lnTo>
                <a:lnTo>
                  <a:pt x="8388389" y="477371"/>
                </a:lnTo>
                <a:lnTo>
                  <a:pt x="8413083" y="514312"/>
                </a:lnTo>
                <a:lnTo>
                  <a:pt x="8439531" y="549917"/>
                </a:lnTo>
                <a:lnTo>
                  <a:pt x="8467671" y="584124"/>
                </a:lnTo>
                <a:lnTo>
                  <a:pt x="8497440" y="616874"/>
                </a:lnTo>
                <a:lnTo>
                  <a:pt x="8528775" y="648106"/>
                </a:lnTo>
                <a:lnTo>
                  <a:pt x="8561613" y="677760"/>
                </a:lnTo>
                <a:lnTo>
                  <a:pt x="8595892" y="705775"/>
                </a:lnTo>
                <a:lnTo>
                  <a:pt x="8631548" y="732091"/>
                </a:lnTo>
                <a:lnTo>
                  <a:pt x="8668519" y="756649"/>
                </a:lnTo>
                <a:lnTo>
                  <a:pt x="8706742" y="779387"/>
                </a:lnTo>
                <a:lnTo>
                  <a:pt x="8746154" y="800246"/>
                </a:lnTo>
                <a:lnTo>
                  <a:pt x="8786692" y="819165"/>
                </a:lnTo>
                <a:lnTo>
                  <a:pt x="8828294" y="836084"/>
                </a:lnTo>
                <a:lnTo>
                  <a:pt x="8870896" y="850942"/>
                </a:lnTo>
                <a:lnTo>
                  <a:pt x="8914436" y="863680"/>
                </a:lnTo>
                <a:lnTo>
                  <a:pt x="8958850" y="874238"/>
                </a:lnTo>
                <a:lnTo>
                  <a:pt x="9004077" y="882554"/>
                </a:lnTo>
                <a:lnTo>
                  <a:pt x="9050052" y="888568"/>
                </a:lnTo>
                <a:lnTo>
                  <a:pt x="9096714" y="892221"/>
                </a:lnTo>
                <a:lnTo>
                  <a:pt x="9143999" y="893452"/>
                </a:lnTo>
                <a:lnTo>
                  <a:pt x="9143999" y="8364844"/>
                </a:lnTo>
                <a:lnTo>
                  <a:pt x="9096327" y="8366088"/>
                </a:lnTo>
                <a:lnTo>
                  <a:pt x="9049328" y="8369778"/>
                </a:lnTo>
                <a:lnTo>
                  <a:pt x="9003065" y="8375851"/>
                </a:lnTo>
                <a:lnTo>
                  <a:pt x="8957595" y="8384245"/>
                </a:lnTo>
                <a:lnTo>
                  <a:pt x="8912981" y="8394896"/>
                </a:lnTo>
                <a:lnTo>
                  <a:pt x="8869282" y="8407741"/>
                </a:lnTo>
                <a:lnTo>
                  <a:pt x="8826559" y="8422719"/>
                </a:lnTo>
                <a:lnTo>
                  <a:pt x="8784872" y="8439765"/>
                </a:lnTo>
                <a:lnTo>
                  <a:pt x="8744280" y="8458817"/>
                </a:lnTo>
                <a:lnTo>
                  <a:pt x="8704845" y="8479813"/>
                </a:lnTo>
                <a:lnTo>
                  <a:pt x="8666626" y="8502689"/>
                </a:lnTo>
                <a:lnTo>
                  <a:pt x="8629684" y="8527382"/>
                </a:lnTo>
                <a:lnTo>
                  <a:pt x="8594080" y="8553830"/>
                </a:lnTo>
                <a:lnTo>
                  <a:pt x="8559872" y="8581970"/>
                </a:lnTo>
                <a:lnTo>
                  <a:pt x="8527123" y="8611739"/>
                </a:lnTo>
                <a:lnTo>
                  <a:pt x="8495891" y="8643074"/>
                </a:lnTo>
                <a:lnTo>
                  <a:pt x="8466237" y="8675912"/>
                </a:lnTo>
                <a:lnTo>
                  <a:pt x="8438222" y="8710191"/>
                </a:lnTo>
                <a:lnTo>
                  <a:pt x="8411906" y="8745847"/>
                </a:lnTo>
                <a:lnTo>
                  <a:pt x="8387348" y="8782819"/>
                </a:lnTo>
                <a:lnTo>
                  <a:pt x="8364610" y="8821042"/>
                </a:lnTo>
                <a:lnTo>
                  <a:pt x="8343751" y="8860454"/>
                </a:lnTo>
                <a:lnTo>
                  <a:pt x="8324832" y="8900992"/>
                </a:lnTo>
                <a:lnTo>
                  <a:pt x="8307914" y="8942593"/>
                </a:lnTo>
                <a:lnTo>
                  <a:pt x="8293055" y="8985195"/>
                </a:lnTo>
                <a:lnTo>
                  <a:pt x="8280317" y="9028735"/>
                </a:lnTo>
                <a:lnTo>
                  <a:pt x="8269760" y="9073150"/>
                </a:lnTo>
                <a:lnTo>
                  <a:pt x="8261444" y="9118376"/>
                </a:lnTo>
                <a:lnTo>
                  <a:pt x="8255429" y="9164352"/>
                </a:lnTo>
                <a:lnTo>
                  <a:pt x="8251776" y="9211014"/>
                </a:lnTo>
                <a:lnTo>
                  <a:pt x="8250545" y="9258299"/>
                </a:lnTo>
                <a:close/>
              </a:path>
            </a:pathLst>
          </a:custGeom>
          <a:solidFill>
            <a:srgbClr val="FEFA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072310" y="1663091"/>
            <a:ext cx="8143875" cy="5854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233045" marR="225425" indent="-635">
              <a:lnSpc>
                <a:spcPct val="114900"/>
              </a:lnSpc>
              <a:spcBef>
                <a:spcPts val="100"/>
              </a:spcBef>
            </a:pP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Animal </a:t>
            </a:r>
            <a:r>
              <a:rPr dirty="0" sz="1850" spc="-5">
                <a:solidFill>
                  <a:srgbClr val="3B5229"/>
                </a:solidFill>
                <a:latin typeface="Trebuchet MS"/>
                <a:cs typeface="Trebuchet MS"/>
              </a:rPr>
              <a:t>cloning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10">
                <a:solidFill>
                  <a:srgbClr val="3B5229"/>
                </a:solidFill>
                <a:latin typeface="Trebuchet MS"/>
                <a:cs typeface="Trebuchet MS"/>
              </a:rPr>
              <a:t>can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10">
                <a:solidFill>
                  <a:srgbClr val="3B5229"/>
                </a:solidFill>
                <a:latin typeface="Trebuchet MS"/>
                <a:cs typeface="Trebuchet MS"/>
              </a:rPr>
              <a:t>also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5">
                <a:solidFill>
                  <a:srgbClr val="3B5229"/>
                </a:solidFill>
                <a:latin typeface="Trebuchet MS"/>
                <a:cs typeface="Trebuchet MS"/>
              </a:rPr>
              <a:t>be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>
                <a:solidFill>
                  <a:srgbClr val="3B5229"/>
                </a:solidFill>
                <a:latin typeface="Trebuchet MS"/>
                <a:cs typeface="Trebuchet MS"/>
              </a:rPr>
              <a:t>used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30">
                <a:solidFill>
                  <a:srgbClr val="3B5229"/>
                </a:solidFill>
                <a:latin typeface="Trebuchet MS"/>
                <a:cs typeface="Trebuchet MS"/>
              </a:rPr>
              <a:t>to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5">
                <a:solidFill>
                  <a:srgbClr val="3B5229"/>
                </a:solidFill>
                <a:latin typeface="Trebuchet MS"/>
                <a:cs typeface="Trebuchet MS"/>
              </a:rPr>
              <a:t>produce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10">
                <a:solidFill>
                  <a:srgbClr val="3B5229"/>
                </a:solidFill>
                <a:latin typeface="Trebuchet MS"/>
                <a:cs typeface="Trebuchet MS"/>
              </a:rPr>
              <a:t>animals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65">
                <a:solidFill>
                  <a:srgbClr val="3B5229"/>
                </a:solidFill>
                <a:latin typeface="Trebuchet MS"/>
                <a:cs typeface="Trebuchet MS"/>
              </a:rPr>
              <a:t>with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20">
                <a:solidFill>
                  <a:srgbClr val="3B5229"/>
                </a:solidFill>
                <a:latin typeface="Trebuchet MS"/>
                <a:cs typeface="Trebuchet MS"/>
              </a:rPr>
              <a:t>human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40">
                <a:solidFill>
                  <a:srgbClr val="3B5229"/>
                </a:solidFill>
                <a:latin typeface="Trebuchet MS"/>
                <a:cs typeface="Trebuchet MS"/>
              </a:rPr>
              <a:t>genes, </a:t>
            </a:r>
            <a:r>
              <a:rPr dirty="0" sz="1850" spc="-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10">
                <a:solidFill>
                  <a:srgbClr val="3B5229"/>
                </a:solidFill>
                <a:latin typeface="Trebuchet MS"/>
                <a:cs typeface="Trebuchet MS"/>
              </a:rPr>
              <a:t>allowing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20">
                <a:solidFill>
                  <a:srgbClr val="3B5229"/>
                </a:solidFill>
                <a:latin typeface="Trebuchet MS"/>
                <a:cs typeface="Trebuchet MS"/>
              </a:rPr>
              <a:t>researchers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30">
                <a:solidFill>
                  <a:srgbClr val="3B5229"/>
                </a:solidFill>
                <a:latin typeface="Trebuchet MS"/>
                <a:cs typeface="Trebuchet MS"/>
              </a:rPr>
              <a:t>to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5">
                <a:solidFill>
                  <a:srgbClr val="3B5229"/>
                </a:solidFill>
                <a:latin typeface="Trebuchet MS"/>
                <a:cs typeface="Trebuchet MS"/>
              </a:rPr>
              <a:t>study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40">
                <a:solidFill>
                  <a:srgbClr val="3B5229"/>
                </a:solidFill>
                <a:latin typeface="Trebuchet MS"/>
                <a:cs typeface="Trebuchet MS"/>
              </a:rPr>
              <a:t>the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35">
                <a:solidFill>
                  <a:srgbClr val="3B5229"/>
                </a:solidFill>
                <a:latin typeface="Trebuchet MS"/>
                <a:cs typeface="Trebuchet MS"/>
              </a:rPr>
              <a:t>effects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10">
                <a:solidFill>
                  <a:srgbClr val="3B5229"/>
                </a:solidFill>
                <a:latin typeface="Trebuchet MS"/>
                <a:cs typeface="Trebuchet MS"/>
              </a:rPr>
              <a:t>of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20">
                <a:solidFill>
                  <a:srgbClr val="3B5229"/>
                </a:solidFill>
                <a:latin typeface="Trebuchet MS"/>
                <a:cs typeface="Trebuchet MS"/>
              </a:rPr>
              <a:t>human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15">
                <a:solidFill>
                  <a:srgbClr val="3B5229"/>
                </a:solidFill>
                <a:latin typeface="Trebuchet MS"/>
                <a:cs typeface="Trebuchet MS"/>
              </a:rPr>
              <a:t>genes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25">
                <a:solidFill>
                  <a:srgbClr val="3B5229"/>
                </a:solidFill>
                <a:latin typeface="Trebuchet MS"/>
                <a:cs typeface="Trebuchet MS"/>
              </a:rPr>
              <a:t>in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110">
                <a:solidFill>
                  <a:srgbClr val="3B5229"/>
                </a:solidFill>
                <a:latin typeface="Trebuchet MS"/>
                <a:cs typeface="Trebuchet MS"/>
              </a:rPr>
              <a:t>a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30">
                <a:solidFill>
                  <a:srgbClr val="3B5229"/>
                </a:solidFill>
                <a:latin typeface="Trebuchet MS"/>
                <a:cs typeface="Trebuchet MS"/>
              </a:rPr>
              <a:t>controlled </a:t>
            </a:r>
            <a:r>
              <a:rPr dirty="0" sz="1850" spc="-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10">
                <a:solidFill>
                  <a:srgbClr val="3B5229"/>
                </a:solidFill>
                <a:latin typeface="Trebuchet MS"/>
                <a:cs typeface="Trebuchet MS"/>
              </a:rPr>
              <a:t>animal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75">
                <a:solidFill>
                  <a:srgbClr val="3B5229"/>
                </a:solidFill>
                <a:latin typeface="Trebuchet MS"/>
                <a:cs typeface="Trebuchet MS"/>
              </a:rPr>
              <a:t>model.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15">
                <a:solidFill>
                  <a:srgbClr val="3B5229"/>
                </a:solidFill>
                <a:latin typeface="Trebuchet MS"/>
                <a:cs typeface="Trebuchet MS"/>
              </a:rPr>
              <a:t>This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10">
                <a:solidFill>
                  <a:srgbClr val="3B5229"/>
                </a:solidFill>
                <a:latin typeface="Trebuchet MS"/>
                <a:cs typeface="Trebuchet MS"/>
              </a:rPr>
              <a:t>can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5">
                <a:solidFill>
                  <a:srgbClr val="3B5229"/>
                </a:solidFill>
                <a:latin typeface="Trebuchet MS"/>
                <a:cs typeface="Trebuchet MS"/>
              </a:rPr>
              <a:t>be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25">
                <a:solidFill>
                  <a:srgbClr val="3B5229"/>
                </a:solidFill>
                <a:latin typeface="Trebuchet MS"/>
                <a:cs typeface="Trebuchet MS"/>
              </a:rPr>
              <a:t>especially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20">
                <a:solidFill>
                  <a:srgbClr val="3B5229"/>
                </a:solidFill>
                <a:latin typeface="Trebuchet MS"/>
                <a:cs typeface="Trebuchet MS"/>
              </a:rPr>
              <a:t>useful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>
                <a:solidFill>
                  <a:srgbClr val="3B5229"/>
                </a:solidFill>
                <a:latin typeface="Trebuchet MS"/>
                <a:cs typeface="Trebuchet MS"/>
              </a:rPr>
              <a:t>for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10">
                <a:solidFill>
                  <a:srgbClr val="3B5229"/>
                </a:solidFill>
                <a:latin typeface="Trebuchet MS"/>
                <a:cs typeface="Trebuchet MS"/>
              </a:rPr>
              <a:t>studying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35">
                <a:solidFill>
                  <a:srgbClr val="3B5229"/>
                </a:solidFill>
                <a:latin typeface="Trebuchet MS"/>
                <a:cs typeface="Trebuchet MS"/>
              </a:rPr>
              <a:t>complex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20">
                <a:solidFill>
                  <a:srgbClr val="3B5229"/>
                </a:solidFill>
                <a:latin typeface="Trebuchet MS"/>
                <a:cs typeface="Trebuchet MS"/>
              </a:rPr>
              <a:t>genetic </a:t>
            </a:r>
            <a:r>
              <a:rPr dirty="0" sz="1850" spc="-5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>
                <a:solidFill>
                  <a:srgbClr val="3B5229"/>
                </a:solidFill>
                <a:latin typeface="Trebuchet MS"/>
                <a:cs typeface="Trebuchet MS"/>
              </a:rPr>
              <a:t>diseases</a:t>
            </a:r>
            <a:r>
              <a:rPr dirty="0" sz="1850" spc="2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10">
                <a:solidFill>
                  <a:srgbClr val="3B5229"/>
                </a:solidFill>
                <a:latin typeface="Trebuchet MS"/>
                <a:cs typeface="Trebuchet MS"/>
              </a:rPr>
              <a:t>that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10">
                <a:solidFill>
                  <a:srgbClr val="3B5229"/>
                </a:solidFill>
                <a:latin typeface="Trebuchet MS"/>
                <a:cs typeface="Trebuchet MS"/>
              </a:rPr>
              <a:t>are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30">
                <a:solidFill>
                  <a:srgbClr val="3B5229"/>
                </a:solidFill>
                <a:latin typeface="Trebuchet MS"/>
                <a:cs typeface="Trebuchet MS"/>
              </a:rPr>
              <a:t>difficult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30">
                <a:solidFill>
                  <a:srgbClr val="3B5229"/>
                </a:solidFill>
                <a:latin typeface="Trebuchet MS"/>
                <a:cs typeface="Trebuchet MS"/>
              </a:rPr>
              <a:t>to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5">
                <a:solidFill>
                  <a:srgbClr val="3B5229"/>
                </a:solidFill>
                <a:latin typeface="Trebuchet MS"/>
                <a:cs typeface="Trebuchet MS"/>
              </a:rPr>
              <a:t>study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25">
                <a:solidFill>
                  <a:srgbClr val="3B5229"/>
                </a:solidFill>
                <a:latin typeface="Trebuchet MS"/>
                <a:cs typeface="Trebuchet MS"/>
              </a:rPr>
              <a:t>in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40">
                <a:solidFill>
                  <a:srgbClr val="3B5229"/>
                </a:solidFill>
                <a:latin typeface="Trebuchet MS"/>
                <a:cs typeface="Trebuchet MS"/>
              </a:rPr>
              <a:t>humans.</a:t>
            </a:r>
            <a:endParaRPr sz="18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550">
              <a:latin typeface="Trebuchet MS"/>
              <a:cs typeface="Trebuchet MS"/>
            </a:endParaRPr>
          </a:p>
          <a:p>
            <a:pPr algn="ctr" marL="12700" marR="5080" indent="-635">
              <a:lnSpc>
                <a:spcPct val="114900"/>
              </a:lnSpc>
            </a:pP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In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5">
                <a:solidFill>
                  <a:srgbClr val="3B5229"/>
                </a:solidFill>
                <a:latin typeface="Trebuchet MS"/>
                <a:cs typeface="Trebuchet MS"/>
              </a:rPr>
              <a:t>addition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30">
                <a:solidFill>
                  <a:srgbClr val="3B5229"/>
                </a:solidFill>
                <a:latin typeface="Trebuchet MS"/>
                <a:cs typeface="Trebuchet MS"/>
              </a:rPr>
              <a:t>to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45">
                <a:solidFill>
                  <a:srgbClr val="3B5229"/>
                </a:solidFill>
                <a:latin typeface="Trebuchet MS"/>
                <a:cs typeface="Trebuchet MS"/>
              </a:rPr>
              <a:t>its</a:t>
            </a:r>
            <a:r>
              <a:rPr dirty="0" sz="185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20">
                <a:solidFill>
                  <a:srgbClr val="3B5229"/>
                </a:solidFill>
                <a:latin typeface="Trebuchet MS"/>
                <a:cs typeface="Trebuchet MS"/>
              </a:rPr>
              <a:t>potential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15">
                <a:solidFill>
                  <a:srgbClr val="3B5229"/>
                </a:solidFill>
                <a:latin typeface="Trebuchet MS"/>
                <a:cs typeface="Trebuchet MS"/>
              </a:rPr>
              <a:t>uses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25">
                <a:solidFill>
                  <a:srgbClr val="3B5229"/>
                </a:solidFill>
                <a:latin typeface="Trebuchet MS"/>
                <a:cs typeface="Trebuchet MS"/>
              </a:rPr>
              <a:t>in</a:t>
            </a:r>
            <a:r>
              <a:rPr dirty="0" sz="185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20">
                <a:solidFill>
                  <a:srgbClr val="3B5229"/>
                </a:solidFill>
                <a:latin typeface="Trebuchet MS"/>
                <a:cs typeface="Trebuchet MS"/>
              </a:rPr>
              <a:t>medical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50">
                <a:solidFill>
                  <a:srgbClr val="3B5229"/>
                </a:solidFill>
                <a:latin typeface="Trebuchet MS"/>
                <a:cs typeface="Trebuchet MS"/>
              </a:rPr>
              <a:t>research,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10">
                <a:solidFill>
                  <a:srgbClr val="3B5229"/>
                </a:solidFill>
                <a:latin typeface="Trebuchet MS"/>
                <a:cs typeface="Trebuchet MS"/>
              </a:rPr>
              <a:t>animal</a:t>
            </a:r>
            <a:r>
              <a:rPr dirty="0" sz="185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5">
                <a:solidFill>
                  <a:srgbClr val="3B5229"/>
                </a:solidFill>
                <a:latin typeface="Trebuchet MS"/>
                <a:cs typeface="Trebuchet MS"/>
              </a:rPr>
              <a:t>cloning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10">
                <a:solidFill>
                  <a:srgbClr val="3B5229"/>
                </a:solidFill>
                <a:latin typeface="Trebuchet MS"/>
                <a:cs typeface="Trebuchet MS"/>
              </a:rPr>
              <a:t>also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40">
                <a:solidFill>
                  <a:srgbClr val="3B5229"/>
                </a:solidFill>
                <a:latin typeface="Trebuchet MS"/>
                <a:cs typeface="Trebuchet MS"/>
              </a:rPr>
              <a:t>has </a:t>
            </a:r>
            <a:r>
              <a:rPr dirty="0" sz="185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10">
                <a:solidFill>
                  <a:srgbClr val="3B5229"/>
                </a:solidFill>
                <a:latin typeface="Trebuchet MS"/>
                <a:cs typeface="Trebuchet MS"/>
              </a:rPr>
              <a:t>important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>
                <a:solidFill>
                  <a:srgbClr val="3B5229"/>
                </a:solidFill>
                <a:latin typeface="Trebuchet MS"/>
                <a:cs typeface="Trebuchet MS"/>
              </a:rPr>
              <a:t>applications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25">
                <a:solidFill>
                  <a:srgbClr val="3B5229"/>
                </a:solidFill>
                <a:latin typeface="Trebuchet MS"/>
                <a:cs typeface="Trebuchet MS"/>
              </a:rPr>
              <a:t>in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40">
                <a:solidFill>
                  <a:srgbClr val="3B5229"/>
                </a:solidFill>
                <a:latin typeface="Trebuchet MS"/>
                <a:cs typeface="Trebuchet MS"/>
              </a:rPr>
              <a:t>agriculture,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35">
                <a:solidFill>
                  <a:srgbClr val="3B5229"/>
                </a:solidFill>
                <a:latin typeface="Trebuchet MS"/>
                <a:cs typeface="Trebuchet MS"/>
              </a:rPr>
              <a:t>conservation,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60">
                <a:solidFill>
                  <a:srgbClr val="3B5229"/>
                </a:solidFill>
                <a:latin typeface="Trebuchet MS"/>
                <a:cs typeface="Trebuchet MS"/>
              </a:rPr>
              <a:t>and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40">
                <a:solidFill>
                  <a:srgbClr val="3B5229"/>
                </a:solidFill>
                <a:latin typeface="Trebuchet MS"/>
                <a:cs typeface="Trebuchet MS"/>
              </a:rPr>
              <a:t>the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10">
                <a:solidFill>
                  <a:srgbClr val="3B5229"/>
                </a:solidFill>
                <a:latin typeface="Trebuchet MS"/>
                <a:cs typeface="Trebuchet MS"/>
              </a:rPr>
              <a:t>production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10">
                <a:solidFill>
                  <a:srgbClr val="3B5229"/>
                </a:solidFill>
                <a:latin typeface="Trebuchet MS"/>
                <a:cs typeface="Trebuchet MS"/>
              </a:rPr>
              <a:t>of </a:t>
            </a:r>
            <a:r>
              <a:rPr dirty="0" sz="1850" spc="1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75">
                <a:solidFill>
                  <a:srgbClr val="3B5229"/>
                </a:solidFill>
                <a:latin typeface="Trebuchet MS"/>
                <a:cs typeface="Trebuchet MS"/>
              </a:rPr>
              <a:t>livestock.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For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50">
                <a:solidFill>
                  <a:srgbClr val="3B5229"/>
                </a:solidFill>
                <a:latin typeface="Trebuchet MS"/>
                <a:cs typeface="Trebuchet MS"/>
              </a:rPr>
              <a:t>example,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20">
                <a:solidFill>
                  <a:srgbClr val="3B5229"/>
                </a:solidFill>
                <a:latin typeface="Trebuchet MS"/>
                <a:cs typeface="Trebuchet MS"/>
              </a:rPr>
              <a:t>researchers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10">
                <a:solidFill>
                  <a:srgbClr val="3B5229"/>
                </a:solidFill>
                <a:latin typeface="Trebuchet MS"/>
                <a:cs typeface="Trebuchet MS"/>
              </a:rPr>
              <a:t>can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20">
                <a:solidFill>
                  <a:srgbClr val="3B5229"/>
                </a:solidFill>
                <a:latin typeface="Trebuchet MS"/>
                <a:cs typeface="Trebuchet MS"/>
              </a:rPr>
              <a:t>use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10">
                <a:solidFill>
                  <a:srgbClr val="3B5229"/>
                </a:solidFill>
                <a:latin typeface="Trebuchet MS"/>
                <a:cs typeface="Trebuchet MS"/>
              </a:rPr>
              <a:t>animal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5">
                <a:solidFill>
                  <a:srgbClr val="3B5229"/>
                </a:solidFill>
                <a:latin typeface="Trebuchet MS"/>
                <a:cs typeface="Trebuchet MS"/>
              </a:rPr>
              <a:t>cloning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30">
                <a:solidFill>
                  <a:srgbClr val="3B5229"/>
                </a:solidFill>
                <a:latin typeface="Trebuchet MS"/>
                <a:cs typeface="Trebuchet MS"/>
              </a:rPr>
              <a:t>to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30">
                <a:solidFill>
                  <a:srgbClr val="3B5229"/>
                </a:solidFill>
                <a:latin typeface="Trebuchet MS"/>
                <a:cs typeface="Trebuchet MS"/>
              </a:rPr>
              <a:t>create </a:t>
            </a:r>
            <a:r>
              <a:rPr dirty="0" sz="1850" spc="-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20">
                <a:solidFill>
                  <a:srgbClr val="3B5229"/>
                </a:solidFill>
                <a:latin typeface="Trebuchet MS"/>
                <a:cs typeface="Trebuchet MS"/>
              </a:rPr>
              <a:t>genetically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5">
                <a:solidFill>
                  <a:srgbClr val="3B5229"/>
                </a:solidFill>
                <a:latin typeface="Trebuchet MS"/>
                <a:cs typeface="Trebuchet MS"/>
              </a:rPr>
              <a:t>modified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40">
                <a:solidFill>
                  <a:srgbClr val="3B5229"/>
                </a:solidFill>
                <a:latin typeface="Trebuchet MS"/>
                <a:cs typeface="Trebuchet MS"/>
              </a:rPr>
              <a:t>livestock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10">
                <a:solidFill>
                  <a:srgbClr val="3B5229"/>
                </a:solidFill>
                <a:latin typeface="Trebuchet MS"/>
                <a:cs typeface="Trebuchet MS"/>
              </a:rPr>
              <a:t>that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10">
                <a:solidFill>
                  <a:srgbClr val="3B5229"/>
                </a:solidFill>
                <a:latin typeface="Trebuchet MS"/>
                <a:cs typeface="Trebuchet MS"/>
              </a:rPr>
              <a:t>are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20">
                <a:solidFill>
                  <a:srgbClr val="3B5229"/>
                </a:solidFill>
                <a:latin typeface="Trebuchet MS"/>
                <a:cs typeface="Trebuchet MS"/>
              </a:rPr>
              <a:t>resistant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30">
                <a:solidFill>
                  <a:srgbClr val="3B5229"/>
                </a:solidFill>
                <a:latin typeface="Trebuchet MS"/>
                <a:cs typeface="Trebuchet MS"/>
              </a:rPr>
              <a:t>to</a:t>
            </a:r>
            <a:r>
              <a:rPr dirty="0" sz="185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>
                <a:solidFill>
                  <a:srgbClr val="3B5229"/>
                </a:solidFill>
                <a:latin typeface="Trebuchet MS"/>
                <a:cs typeface="Trebuchet MS"/>
              </a:rPr>
              <a:t>disease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10">
                <a:solidFill>
                  <a:srgbClr val="3B5229"/>
                </a:solidFill>
                <a:latin typeface="Trebuchet MS"/>
                <a:cs typeface="Trebuchet MS"/>
              </a:rPr>
              <a:t>or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5">
                <a:solidFill>
                  <a:srgbClr val="3B5229"/>
                </a:solidFill>
                <a:latin typeface="Trebuchet MS"/>
                <a:cs typeface="Trebuchet MS"/>
              </a:rPr>
              <a:t>produce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5">
                <a:solidFill>
                  <a:srgbClr val="3B5229"/>
                </a:solidFill>
                <a:latin typeface="Trebuchet MS"/>
                <a:cs typeface="Trebuchet MS"/>
              </a:rPr>
              <a:t>higher </a:t>
            </a:r>
            <a:r>
              <a:rPr dirty="0" sz="1850" spc="-5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25">
                <a:solidFill>
                  <a:srgbClr val="3B5229"/>
                </a:solidFill>
                <a:latin typeface="Trebuchet MS"/>
                <a:cs typeface="Trebuchet MS"/>
              </a:rPr>
              <a:t>yields</a:t>
            </a:r>
            <a:r>
              <a:rPr dirty="0" sz="1850" spc="2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10">
                <a:solidFill>
                  <a:srgbClr val="3B5229"/>
                </a:solidFill>
                <a:latin typeface="Trebuchet MS"/>
                <a:cs typeface="Trebuchet MS"/>
              </a:rPr>
              <a:t>of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10">
                <a:solidFill>
                  <a:srgbClr val="3B5229"/>
                </a:solidFill>
                <a:latin typeface="Trebuchet MS"/>
                <a:cs typeface="Trebuchet MS"/>
              </a:rPr>
              <a:t>meat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10">
                <a:solidFill>
                  <a:srgbClr val="3B5229"/>
                </a:solidFill>
                <a:latin typeface="Trebuchet MS"/>
                <a:cs typeface="Trebuchet MS"/>
              </a:rPr>
              <a:t>or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110">
                <a:solidFill>
                  <a:srgbClr val="3B5229"/>
                </a:solidFill>
                <a:latin typeface="Trebuchet MS"/>
                <a:cs typeface="Trebuchet MS"/>
              </a:rPr>
              <a:t>milk.</a:t>
            </a:r>
            <a:endParaRPr sz="18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550">
              <a:latin typeface="Trebuchet MS"/>
              <a:cs typeface="Trebuchet MS"/>
            </a:endParaRPr>
          </a:p>
          <a:p>
            <a:pPr algn="ctr" marL="30480" marR="22860" indent="-635">
              <a:lnSpc>
                <a:spcPct val="114900"/>
              </a:lnSpc>
            </a:pPr>
            <a:r>
              <a:rPr dirty="0" sz="1850" spc="-45">
                <a:solidFill>
                  <a:srgbClr val="3B5229"/>
                </a:solidFill>
                <a:latin typeface="Trebuchet MS"/>
                <a:cs typeface="Trebuchet MS"/>
              </a:rPr>
              <a:t>However,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65">
                <a:solidFill>
                  <a:srgbClr val="3B5229"/>
                </a:solidFill>
                <a:latin typeface="Trebuchet MS"/>
                <a:cs typeface="Trebuchet MS"/>
              </a:rPr>
              <a:t>it</a:t>
            </a:r>
            <a:r>
              <a:rPr dirty="0" sz="185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30">
                <a:solidFill>
                  <a:srgbClr val="3B5229"/>
                </a:solidFill>
                <a:latin typeface="Trebuchet MS"/>
                <a:cs typeface="Trebuchet MS"/>
              </a:rPr>
              <a:t>is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10">
                <a:solidFill>
                  <a:srgbClr val="3B5229"/>
                </a:solidFill>
                <a:latin typeface="Trebuchet MS"/>
                <a:cs typeface="Trebuchet MS"/>
              </a:rPr>
              <a:t>important</a:t>
            </a:r>
            <a:r>
              <a:rPr dirty="0" sz="185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30">
                <a:solidFill>
                  <a:srgbClr val="3B5229"/>
                </a:solidFill>
                <a:latin typeface="Trebuchet MS"/>
                <a:cs typeface="Trebuchet MS"/>
              </a:rPr>
              <a:t>to</a:t>
            </a:r>
            <a:r>
              <a:rPr dirty="0" sz="185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30">
                <a:solidFill>
                  <a:srgbClr val="3B5229"/>
                </a:solidFill>
                <a:latin typeface="Trebuchet MS"/>
                <a:cs typeface="Trebuchet MS"/>
              </a:rPr>
              <a:t>note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10">
                <a:solidFill>
                  <a:srgbClr val="3B5229"/>
                </a:solidFill>
                <a:latin typeface="Trebuchet MS"/>
                <a:cs typeface="Trebuchet MS"/>
              </a:rPr>
              <a:t>that</a:t>
            </a:r>
            <a:r>
              <a:rPr dirty="0" sz="185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10">
                <a:solidFill>
                  <a:srgbClr val="3B5229"/>
                </a:solidFill>
                <a:latin typeface="Trebuchet MS"/>
                <a:cs typeface="Trebuchet MS"/>
              </a:rPr>
              <a:t>animal</a:t>
            </a:r>
            <a:r>
              <a:rPr dirty="0" sz="185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5">
                <a:solidFill>
                  <a:srgbClr val="3B5229"/>
                </a:solidFill>
                <a:latin typeface="Trebuchet MS"/>
                <a:cs typeface="Trebuchet MS"/>
              </a:rPr>
              <a:t>cloning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5">
                <a:solidFill>
                  <a:srgbClr val="3B5229"/>
                </a:solidFill>
                <a:latin typeface="Trebuchet MS"/>
                <a:cs typeface="Trebuchet MS"/>
              </a:rPr>
              <a:t>raises</a:t>
            </a:r>
            <a:r>
              <a:rPr dirty="0" sz="185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35">
                <a:solidFill>
                  <a:srgbClr val="3B5229"/>
                </a:solidFill>
                <a:latin typeface="Trebuchet MS"/>
                <a:cs typeface="Trebuchet MS"/>
              </a:rPr>
              <a:t>ethical</a:t>
            </a:r>
            <a:r>
              <a:rPr dirty="0" sz="185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60">
                <a:solidFill>
                  <a:srgbClr val="3B5229"/>
                </a:solidFill>
                <a:latin typeface="Trebuchet MS"/>
                <a:cs typeface="Trebuchet MS"/>
              </a:rPr>
              <a:t>concerns, </a:t>
            </a:r>
            <a:r>
              <a:rPr dirty="0" sz="1850" spc="-5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5">
                <a:solidFill>
                  <a:srgbClr val="3B5229"/>
                </a:solidFill>
                <a:latin typeface="Trebuchet MS"/>
                <a:cs typeface="Trebuchet MS"/>
              </a:rPr>
              <a:t>including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40">
                <a:solidFill>
                  <a:srgbClr val="3B5229"/>
                </a:solidFill>
                <a:latin typeface="Trebuchet MS"/>
                <a:cs typeface="Trebuchet MS"/>
              </a:rPr>
              <a:t>the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35">
                <a:solidFill>
                  <a:srgbClr val="3B5229"/>
                </a:solidFill>
                <a:latin typeface="Trebuchet MS"/>
                <a:cs typeface="Trebuchet MS"/>
              </a:rPr>
              <a:t>welfare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10">
                <a:solidFill>
                  <a:srgbClr val="3B5229"/>
                </a:solidFill>
                <a:latin typeface="Trebuchet MS"/>
                <a:cs typeface="Trebuchet MS"/>
              </a:rPr>
              <a:t>of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40">
                <a:solidFill>
                  <a:srgbClr val="3B5229"/>
                </a:solidFill>
                <a:latin typeface="Trebuchet MS"/>
                <a:cs typeface="Trebuchet MS"/>
              </a:rPr>
              <a:t>the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25">
                <a:solidFill>
                  <a:srgbClr val="3B5229"/>
                </a:solidFill>
                <a:latin typeface="Trebuchet MS"/>
                <a:cs typeface="Trebuchet MS"/>
              </a:rPr>
              <a:t>cloned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10">
                <a:solidFill>
                  <a:srgbClr val="3B5229"/>
                </a:solidFill>
                <a:latin typeface="Trebuchet MS"/>
                <a:cs typeface="Trebuchet MS"/>
              </a:rPr>
              <a:t>animals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60">
                <a:solidFill>
                  <a:srgbClr val="3B5229"/>
                </a:solidFill>
                <a:latin typeface="Trebuchet MS"/>
                <a:cs typeface="Trebuchet MS"/>
              </a:rPr>
              <a:t>and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40">
                <a:solidFill>
                  <a:srgbClr val="3B5229"/>
                </a:solidFill>
                <a:latin typeface="Trebuchet MS"/>
                <a:cs typeface="Trebuchet MS"/>
              </a:rPr>
              <a:t>the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20">
                <a:solidFill>
                  <a:srgbClr val="3B5229"/>
                </a:solidFill>
                <a:latin typeface="Trebuchet MS"/>
                <a:cs typeface="Trebuchet MS"/>
              </a:rPr>
              <a:t>potential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>
                <a:solidFill>
                  <a:srgbClr val="3B5229"/>
                </a:solidFill>
                <a:latin typeface="Trebuchet MS"/>
                <a:cs typeface="Trebuchet MS"/>
              </a:rPr>
              <a:t>for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20">
                <a:solidFill>
                  <a:srgbClr val="3B5229"/>
                </a:solidFill>
                <a:latin typeface="Trebuchet MS"/>
                <a:cs typeface="Trebuchet MS"/>
              </a:rPr>
              <a:t>genetic </a:t>
            </a:r>
            <a:r>
              <a:rPr dirty="0" sz="1850" spc="-1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5">
                <a:solidFill>
                  <a:srgbClr val="3B5229"/>
                </a:solidFill>
                <a:latin typeface="Trebuchet MS"/>
                <a:cs typeface="Trebuchet MS"/>
              </a:rPr>
              <a:t>engineering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30">
                <a:solidFill>
                  <a:srgbClr val="3B5229"/>
                </a:solidFill>
                <a:latin typeface="Trebuchet MS"/>
                <a:cs typeface="Trebuchet MS"/>
              </a:rPr>
              <a:t>to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5">
                <a:solidFill>
                  <a:srgbClr val="3B5229"/>
                </a:solidFill>
                <a:latin typeface="Trebuchet MS"/>
                <a:cs typeface="Trebuchet MS"/>
              </a:rPr>
              <a:t>be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>
                <a:solidFill>
                  <a:srgbClr val="3B5229"/>
                </a:solidFill>
                <a:latin typeface="Trebuchet MS"/>
                <a:cs typeface="Trebuchet MS"/>
              </a:rPr>
              <a:t>used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>
                <a:solidFill>
                  <a:srgbClr val="3B5229"/>
                </a:solidFill>
                <a:latin typeface="Trebuchet MS"/>
                <a:cs typeface="Trebuchet MS"/>
              </a:rPr>
              <a:t>for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5">
                <a:solidFill>
                  <a:srgbClr val="3B5229"/>
                </a:solidFill>
                <a:latin typeface="Trebuchet MS"/>
                <a:cs typeface="Trebuchet MS"/>
              </a:rPr>
              <a:t>purposes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15">
                <a:solidFill>
                  <a:srgbClr val="3B5229"/>
                </a:solidFill>
                <a:latin typeface="Trebuchet MS"/>
                <a:cs typeface="Trebuchet MS"/>
              </a:rPr>
              <a:t>beyond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20">
                <a:solidFill>
                  <a:srgbClr val="3B5229"/>
                </a:solidFill>
                <a:latin typeface="Trebuchet MS"/>
                <a:cs typeface="Trebuchet MS"/>
              </a:rPr>
              <a:t>medical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55">
                <a:solidFill>
                  <a:srgbClr val="3B5229"/>
                </a:solidFill>
                <a:latin typeface="Trebuchet MS"/>
                <a:cs typeface="Trebuchet MS"/>
              </a:rPr>
              <a:t>research.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100">
                <a:solidFill>
                  <a:srgbClr val="3B5229"/>
                </a:solidFill>
                <a:latin typeface="Trebuchet MS"/>
                <a:cs typeface="Trebuchet MS"/>
              </a:rPr>
              <a:t>As</a:t>
            </a:r>
            <a:r>
              <a:rPr dirty="0" sz="1850" spc="3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80">
                <a:solidFill>
                  <a:srgbClr val="3B5229"/>
                </a:solidFill>
                <a:latin typeface="Trebuchet MS"/>
                <a:cs typeface="Trebuchet MS"/>
              </a:rPr>
              <a:t>such, </a:t>
            </a:r>
            <a:r>
              <a:rPr dirty="0" sz="1850" spc="-7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10">
                <a:solidFill>
                  <a:srgbClr val="3B5229"/>
                </a:solidFill>
                <a:latin typeface="Trebuchet MS"/>
                <a:cs typeface="Trebuchet MS"/>
              </a:rPr>
              <a:t>animal</a:t>
            </a:r>
            <a:r>
              <a:rPr dirty="0" sz="185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5">
                <a:solidFill>
                  <a:srgbClr val="3B5229"/>
                </a:solidFill>
                <a:latin typeface="Trebuchet MS"/>
                <a:cs typeface="Trebuchet MS"/>
              </a:rPr>
              <a:t>cloning</a:t>
            </a:r>
            <a:r>
              <a:rPr dirty="0" sz="185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>
                <a:solidFill>
                  <a:srgbClr val="3B5229"/>
                </a:solidFill>
                <a:latin typeface="Trebuchet MS"/>
                <a:cs typeface="Trebuchet MS"/>
              </a:rPr>
              <a:t>should</a:t>
            </a:r>
            <a:r>
              <a:rPr dirty="0" sz="185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5">
                <a:solidFill>
                  <a:srgbClr val="3B5229"/>
                </a:solidFill>
                <a:latin typeface="Trebuchet MS"/>
                <a:cs typeface="Trebuchet MS"/>
              </a:rPr>
              <a:t>be</a:t>
            </a:r>
            <a:r>
              <a:rPr dirty="0" sz="185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20">
                <a:solidFill>
                  <a:srgbClr val="3B5229"/>
                </a:solidFill>
                <a:latin typeface="Trebuchet MS"/>
                <a:cs typeface="Trebuchet MS"/>
              </a:rPr>
              <a:t>conducted</a:t>
            </a:r>
            <a:r>
              <a:rPr dirty="0" sz="185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65">
                <a:solidFill>
                  <a:srgbClr val="3B5229"/>
                </a:solidFill>
                <a:latin typeface="Trebuchet MS"/>
                <a:cs typeface="Trebuchet MS"/>
              </a:rPr>
              <a:t>with</a:t>
            </a:r>
            <a:r>
              <a:rPr dirty="0" sz="185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20">
                <a:solidFill>
                  <a:srgbClr val="3B5229"/>
                </a:solidFill>
                <a:latin typeface="Trebuchet MS"/>
                <a:cs typeface="Trebuchet MS"/>
              </a:rPr>
              <a:t>careful</a:t>
            </a:r>
            <a:r>
              <a:rPr dirty="0" sz="185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15">
                <a:solidFill>
                  <a:srgbClr val="3B5229"/>
                </a:solidFill>
                <a:latin typeface="Trebuchet MS"/>
                <a:cs typeface="Trebuchet MS"/>
              </a:rPr>
              <a:t>consideration</a:t>
            </a:r>
            <a:r>
              <a:rPr dirty="0" sz="185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10">
                <a:solidFill>
                  <a:srgbClr val="3B5229"/>
                </a:solidFill>
                <a:latin typeface="Trebuchet MS"/>
                <a:cs typeface="Trebuchet MS"/>
              </a:rPr>
              <a:t>of</a:t>
            </a:r>
            <a:r>
              <a:rPr dirty="0" sz="185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40">
                <a:solidFill>
                  <a:srgbClr val="3B5229"/>
                </a:solidFill>
                <a:latin typeface="Trebuchet MS"/>
                <a:cs typeface="Trebuchet MS"/>
              </a:rPr>
              <a:t>the</a:t>
            </a:r>
            <a:r>
              <a:rPr dirty="0" sz="185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35">
                <a:solidFill>
                  <a:srgbClr val="3B5229"/>
                </a:solidFill>
                <a:latin typeface="Trebuchet MS"/>
                <a:cs typeface="Trebuchet MS"/>
              </a:rPr>
              <a:t>ethical </a:t>
            </a:r>
            <a:r>
              <a:rPr dirty="0" sz="1850" spc="-5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20">
                <a:solidFill>
                  <a:srgbClr val="3B5229"/>
                </a:solidFill>
                <a:latin typeface="Trebuchet MS"/>
                <a:cs typeface="Trebuchet MS"/>
              </a:rPr>
              <a:t>implications</a:t>
            </a:r>
            <a:r>
              <a:rPr dirty="0" sz="1850" spc="2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60">
                <a:solidFill>
                  <a:srgbClr val="3B5229"/>
                </a:solidFill>
                <a:latin typeface="Trebuchet MS"/>
                <a:cs typeface="Trebuchet MS"/>
              </a:rPr>
              <a:t>and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65">
                <a:solidFill>
                  <a:srgbClr val="3B5229"/>
                </a:solidFill>
                <a:latin typeface="Trebuchet MS"/>
                <a:cs typeface="Trebuchet MS"/>
              </a:rPr>
              <a:t>with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15">
                <a:solidFill>
                  <a:srgbClr val="3B5229"/>
                </a:solidFill>
                <a:latin typeface="Trebuchet MS"/>
                <a:cs typeface="Trebuchet MS"/>
              </a:rPr>
              <a:t>appropriate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>
                <a:solidFill>
                  <a:srgbClr val="3B5229"/>
                </a:solidFill>
                <a:latin typeface="Trebuchet MS"/>
                <a:cs typeface="Trebuchet MS"/>
              </a:rPr>
              <a:t>regulatory</a:t>
            </a:r>
            <a:r>
              <a:rPr dirty="0" sz="1850" spc="2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1850" spc="-40">
                <a:solidFill>
                  <a:srgbClr val="3B5229"/>
                </a:solidFill>
                <a:latin typeface="Trebuchet MS"/>
                <a:cs typeface="Trebuchet MS"/>
              </a:rPr>
              <a:t>oversight.</a:t>
            </a:r>
            <a:endParaRPr sz="18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37051" y="2414093"/>
            <a:ext cx="10213975" cy="5457190"/>
          </a:xfrm>
          <a:custGeom>
            <a:avLst/>
            <a:gdLst/>
            <a:ahLst/>
            <a:cxnLst/>
            <a:rect l="l" t="t" r="r" b="b"/>
            <a:pathLst>
              <a:path w="10213975" h="5457190">
                <a:moveTo>
                  <a:pt x="9766163" y="5456931"/>
                </a:moveTo>
                <a:lnTo>
                  <a:pt x="447733" y="5456931"/>
                </a:lnTo>
                <a:lnTo>
                  <a:pt x="437762" y="5456438"/>
                </a:lnTo>
                <a:lnTo>
                  <a:pt x="390562" y="5449395"/>
                </a:lnTo>
                <a:lnTo>
                  <a:pt x="344494" y="5437817"/>
                </a:lnTo>
                <a:lnTo>
                  <a:pt x="299876" y="5421838"/>
                </a:lnTo>
                <a:lnTo>
                  <a:pt x="257028" y="5401587"/>
                </a:lnTo>
                <a:lnTo>
                  <a:pt x="216266" y="5377199"/>
                </a:lnTo>
                <a:lnTo>
                  <a:pt x="177911" y="5348804"/>
                </a:lnTo>
                <a:lnTo>
                  <a:pt x="142280" y="5316534"/>
                </a:lnTo>
                <a:lnTo>
                  <a:pt x="110010" y="5280903"/>
                </a:lnTo>
                <a:lnTo>
                  <a:pt x="81615" y="5242548"/>
                </a:lnTo>
                <a:lnTo>
                  <a:pt x="57227" y="5201787"/>
                </a:lnTo>
                <a:lnTo>
                  <a:pt x="36977" y="5158938"/>
                </a:lnTo>
                <a:lnTo>
                  <a:pt x="20997" y="5114320"/>
                </a:lnTo>
                <a:lnTo>
                  <a:pt x="9420" y="5068253"/>
                </a:lnTo>
                <a:lnTo>
                  <a:pt x="2376" y="5021053"/>
                </a:lnTo>
                <a:lnTo>
                  <a:pt x="0" y="4973042"/>
                </a:lnTo>
                <a:lnTo>
                  <a:pt x="0" y="485773"/>
                </a:lnTo>
                <a:lnTo>
                  <a:pt x="2376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9728122" y="0"/>
                </a:lnTo>
                <a:lnTo>
                  <a:pt x="9776134" y="2377"/>
                </a:lnTo>
                <a:lnTo>
                  <a:pt x="9823334" y="9420"/>
                </a:lnTo>
                <a:lnTo>
                  <a:pt x="9869402" y="20997"/>
                </a:lnTo>
                <a:lnTo>
                  <a:pt x="9914019" y="36977"/>
                </a:lnTo>
                <a:lnTo>
                  <a:pt x="9956868" y="57227"/>
                </a:lnTo>
                <a:lnTo>
                  <a:pt x="9997629" y="81615"/>
                </a:lnTo>
                <a:lnTo>
                  <a:pt x="10035985" y="110010"/>
                </a:lnTo>
                <a:lnTo>
                  <a:pt x="10071616" y="142280"/>
                </a:lnTo>
                <a:lnTo>
                  <a:pt x="10103885" y="177911"/>
                </a:lnTo>
                <a:lnTo>
                  <a:pt x="10132280" y="216266"/>
                </a:lnTo>
                <a:lnTo>
                  <a:pt x="10156669" y="257028"/>
                </a:lnTo>
                <a:lnTo>
                  <a:pt x="10176919" y="299876"/>
                </a:lnTo>
                <a:lnTo>
                  <a:pt x="10192898" y="344494"/>
                </a:lnTo>
                <a:lnTo>
                  <a:pt x="10204476" y="390562"/>
                </a:lnTo>
                <a:lnTo>
                  <a:pt x="10211519" y="437762"/>
                </a:lnTo>
                <a:lnTo>
                  <a:pt x="10213896" y="485773"/>
                </a:lnTo>
                <a:lnTo>
                  <a:pt x="10213896" y="4973042"/>
                </a:lnTo>
                <a:lnTo>
                  <a:pt x="10211519" y="5021053"/>
                </a:lnTo>
                <a:lnTo>
                  <a:pt x="10204476" y="5068253"/>
                </a:lnTo>
                <a:lnTo>
                  <a:pt x="10192898" y="5114320"/>
                </a:lnTo>
                <a:lnTo>
                  <a:pt x="10176919" y="5158938"/>
                </a:lnTo>
                <a:lnTo>
                  <a:pt x="10156669" y="5201787"/>
                </a:lnTo>
                <a:lnTo>
                  <a:pt x="10132280" y="5242548"/>
                </a:lnTo>
                <a:lnTo>
                  <a:pt x="10103885" y="5280903"/>
                </a:lnTo>
                <a:lnTo>
                  <a:pt x="10071616" y="5316534"/>
                </a:lnTo>
                <a:lnTo>
                  <a:pt x="10035985" y="5348804"/>
                </a:lnTo>
                <a:lnTo>
                  <a:pt x="9997629" y="5377199"/>
                </a:lnTo>
                <a:lnTo>
                  <a:pt x="9956868" y="5401587"/>
                </a:lnTo>
                <a:lnTo>
                  <a:pt x="9914019" y="5421838"/>
                </a:lnTo>
                <a:lnTo>
                  <a:pt x="9869402" y="5437817"/>
                </a:lnTo>
                <a:lnTo>
                  <a:pt x="9823334" y="5449395"/>
                </a:lnTo>
                <a:lnTo>
                  <a:pt x="9776134" y="5456438"/>
                </a:lnTo>
                <a:lnTo>
                  <a:pt x="9766163" y="5456931"/>
                </a:lnTo>
                <a:close/>
              </a:path>
            </a:pathLst>
          </a:custGeom>
          <a:solidFill>
            <a:srgbClr val="FEFADF">
              <a:alpha val="897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341950" y="4152088"/>
            <a:ext cx="9604375" cy="1768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15500"/>
              </a:lnSpc>
              <a:spcBef>
                <a:spcPts val="100"/>
              </a:spcBef>
            </a:pPr>
            <a:r>
              <a:rPr dirty="0" sz="3300" spc="65">
                <a:solidFill>
                  <a:srgbClr val="3B5229"/>
                </a:solidFill>
                <a:latin typeface="Trebuchet MS"/>
                <a:cs typeface="Trebuchet MS"/>
              </a:rPr>
              <a:t>Cloning</a:t>
            </a:r>
            <a:r>
              <a:rPr dirty="0" sz="3300" spc="5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300" spc="30">
                <a:solidFill>
                  <a:srgbClr val="3B5229"/>
                </a:solidFill>
                <a:latin typeface="Trebuchet MS"/>
                <a:cs typeface="Trebuchet MS"/>
              </a:rPr>
              <a:t>can</a:t>
            </a:r>
            <a:r>
              <a:rPr dirty="0" sz="3300" spc="5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300" spc="15">
                <a:solidFill>
                  <a:srgbClr val="3B5229"/>
                </a:solidFill>
                <a:latin typeface="Trebuchet MS"/>
                <a:cs typeface="Trebuchet MS"/>
              </a:rPr>
              <a:t>be</a:t>
            </a:r>
            <a:r>
              <a:rPr dirty="0" sz="3300" spc="5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300" spc="10">
                <a:solidFill>
                  <a:srgbClr val="3B5229"/>
                </a:solidFill>
                <a:latin typeface="Trebuchet MS"/>
                <a:cs typeface="Trebuchet MS"/>
              </a:rPr>
              <a:t>used</a:t>
            </a:r>
            <a:r>
              <a:rPr dirty="0" sz="3300" spc="5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300" spc="-50">
                <a:solidFill>
                  <a:srgbClr val="3B5229"/>
                </a:solidFill>
                <a:latin typeface="Trebuchet MS"/>
                <a:cs typeface="Trebuchet MS"/>
              </a:rPr>
              <a:t>to</a:t>
            </a:r>
            <a:r>
              <a:rPr dirty="0" sz="3300" spc="5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300" spc="-45">
                <a:solidFill>
                  <a:srgbClr val="3B5229"/>
                </a:solidFill>
                <a:latin typeface="Trebuchet MS"/>
                <a:cs typeface="Trebuchet MS"/>
              </a:rPr>
              <a:t>create</a:t>
            </a:r>
            <a:r>
              <a:rPr dirty="0" sz="3300" spc="5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300" spc="-25">
                <a:solidFill>
                  <a:srgbClr val="3B5229"/>
                </a:solidFill>
                <a:latin typeface="Trebuchet MS"/>
                <a:cs typeface="Trebuchet MS"/>
              </a:rPr>
              <a:t>genetically</a:t>
            </a:r>
            <a:r>
              <a:rPr dirty="0" sz="3300" spc="5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300" spc="-40">
                <a:solidFill>
                  <a:srgbClr val="3B5229"/>
                </a:solidFill>
                <a:latin typeface="Trebuchet MS"/>
                <a:cs typeface="Trebuchet MS"/>
              </a:rPr>
              <a:t>identical </a:t>
            </a:r>
            <a:r>
              <a:rPr dirty="0" sz="3300" spc="-98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300" spc="25">
                <a:solidFill>
                  <a:srgbClr val="3B5229"/>
                </a:solidFill>
                <a:latin typeface="Trebuchet MS"/>
                <a:cs typeface="Trebuchet MS"/>
              </a:rPr>
              <a:t>animals</a:t>
            </a:r>
            <a:r>
              <a:rPr dirty="0" sz="33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300" spc="5">
                <a:solidFill>
                  <a:srgbClr val="3B5229"/>
                </a:solidFill>
                <a:latin typeface="Trebuchet MS"/>
                <a:cs typeface="Trebuchet MS"/>
              </a:rPr>
              <a:t>for</a:t>
            </a:r>
            <a:r>
              <a:rPr dirty="0" sz="33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300" spc="-20">
                <a:solidFill>
                  <a:srgbClr val="3B5229"/>
                </a:solidFill>
                <a:latin typeface="Trebuchet MS"/>
                <a:cs typeface="Trebuchet MS"/>
              </a:rPr>
              <a:t>medical</a:t>
            </a:r>
            <a:r>
              <a:rPr dirty="0" sz="33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300" spc="-80">
                <a:solidFill>
                  <a:srgbClr val="3B5229"/>
                </a:solidFill>
                <a:latin typeface="Trebuchet MS"/>
                <a:cs typeface="Trebuchet MS"/>
              </a:rPr>
              <a:t>research,</a:t>
            </a:r>
            <a:r>
              <a:rPr dirty="0" sz="33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300" spc="-25">
                <a:solidFill>
                  <a:srgbClr val="3B5229"/>
                </a:solidFill>
                <a:latin typeface="Trebuchet MS"/>
                <a:cs typeface="Trebuchet MS"/>
              </a:rPr>
              <a:t>such</a:t>
            </a:r>
            <a:r>
              <a:rPr dirty="0" sz="33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300" spc="105">
                <a:solidFill>
                  <a:srgbClr val="3B5229"/>
                </a:solidFill>
                <a:latin typeface="Trebuchet MS"/>
                <a:cs typeface="Trebuchet MS"/>
              </a:rPr>
              <a:t>as</a:t>
            </a:r>
            <a:r>
              <a:rPr dirty="0" sz="3300" spc="5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300" spc="-15">
                <a:solidFill>
                  <a:srgbClr val="3B5229"/>
                </a:solidFill>
                <a:latin typeface="Trebuchet MS"/>
                <a:cs typeface="Trebuchet MS"/>
              </a:rPr>
              <a:t>testing</a:t>
            </a:r>
            <a:r>
              <a:rPr dirty="0" sz="33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300" spc="-100">
                <a:solidFill>
                  <a:srgbClr val="3B5229"/>
                </a:solidFill>
                <a:latin typeface="Trebuchet MS"/>
                <a:cs typeface="Trebuchet MS"/>
              </a:rPr>
              <a:t>new </a:t>
            </a:r>
            <a:r>
              <a:rPr dirty="0" sz="3300" spc="-9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300" spc="80">
                <a:solidFill>
                  <a:srgbClr val="3B5229"/>
                </a:solidFill>
                <a:latin typeface="Trebuchet MS"/>
                <a:cs typeface="Trebuchet MS"/>
              </a:rPr>
              <a:t>drugs</a:t>
            </a:r>
            <a:r>
              <a:rPr dirty="0" sz="33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300" spc="110">
                <a:solidFill>
                  <a:srgbClr val="3B5229"/>
                </a:solidFill>
                <a:latin typeface="Trebuchet MS"/>
                <a:cs typeface="Trebuchet MS"/>
              </a:rPr>
              <a:t>and</a:t>
            </a:r>
            <a:r>
              <a:rPr dirty="0" sz="33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300" spc="-95">
                <a:solidFill>
                  <a:srgbClr val="3B5229"/>
                </a:solidFill>
                <a:latin typeface="Trebuchet MS"/>
                <a:cs typeface="Trebuchet MS"/>
              </a:rPr>
              <a:t>treatments.</a:t>
            </a:r>
            <a:endParaRPr sz="33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11335" y="707917"/>
            <a:ext cx="6073140" cy="1482090"/>
          </a:xfrm>
          <a:custGeom>
            <a:avLst/>
            <a:gdLst/>
            <a:ahLst/>
            <a:cxnLst/>
            <a:rect l="l" t="t" r="r" b="b"/>
            <a:pathLst>
              <a:path w="6073140" h="1482089">
                <a:moveTo>
                  <a:pt x="5713998" y="1481555"/>
                </a:moveTo>
                <a:lnTo>
                  <a:pt x="5675136" y="1478887"/>
                </a:lnTo>
                <a:lnTo>
                  <a:pt x="5618674" y="1468276"/>
                </a:lnTo>
                <a:lnTo>
                  <a:pt x="5518424" y="1450172"/>
                </a:lnTo>
                <a:lnTo>
                  <a:pt x="5418072" y="1432787"/>
                </a:lnTo>
                <a:lnTo>
                  <a:pt x="5317619" y="1416123"/>
                </a:lnTo>
                <a:lnTo>
                  <a:pt x="5217064" y="1400178"/>
                </a:lnTo>
                <a:lnTo>
                  <a:pt x="5116407" y="1384952"/>
                </a:lnTo>
                <a:lnTo>
                  <a:pt x="5015649" y="1370446"/>
                </a:lnTo>
                <a:lnTo>
                  <a:pt x="4914789" y="1356660"/>
                </a:lnTo>
                <a:lnTo>
                  <a:pt x="4813828" y="1343593"/>
                </a:lnTo>
                <a:lnTo>
                  <a:pt x="4712765" y="1331246"/>
                </a:lnTo>
                <a:lnTo>
                  <a:pt x="4611600" y="1319619"/>
                </a:lnTo>
                <a:lnTo>
                  <a:pt x="4510334" y="1308711"/>
                </a:lnTo>
                <a:lnTo>
                  <a:pt x="4408966" y="1298522"/>
                </a:lnTo>
                <a:lnTo>
                  <a:pt x="4307505" y="1289055"/>
                </a:lnTo>
                <a:lnTo>
                  <a:pt x="4206001" y="1280312"/>
                </a:lnTo>
                <a:lnTo>
                  <a:pt x="4104463" y="1272295"/>
                </a:lnTo>
                <a:lnTo>
                  <a:pt x="4002891" y="1265004"/>
                </a:lnTo>
                <a:lnTo>
                  <a:pt x="3901285" y="1258439"/>
                </a:lnTo>
                <a:lnTo>
                  <a:pt x="3799645" y="1252600"/>
                </a:lnTo>
                <a:lnTo>
                  <a:pt x="3697971" y="1247487"/>
                </a:lnTo>
                <a:lnTo>
                  <a:pt x="3596263" y="1243100"/>
                </a:lnTo>
                <a:lnTo>
                  <a:pt x="3494520" y="1239439"/>
                </a:lnTo>
                <a:lnTo>
                  <a:pt x="3392743" y="1236503"/>
                </a:lnTo>
                <a:lnTo>
                  <a:pt x="3290933" y="1234294"/>
                </a:lnTo>
                <a:lnTo>
                  <a:pt x="3189088" y="1232810"/>
                </a:lnTo>
                <a:lnTo>
                  <a:pt x="3087209" y="1232053"/>
                </a:lnTo>
                <a:lnTo>
                  <a:pt x="2985304" y="1232021"/>
                </a:lnTo>
                <a:lnTo>
                  <a:pt x="2883425" y="1232715"/>
                </a:lnTo>
                <a:lnTo>
                  <a:pt x="2781579" y="1234136"/>
                </a:lnTo>
                <a:lnTo>
                  <a:pt x="2679767" y="1236282"/>
                </a:lnTo>
                <a:lnTo>
                  <a:pt x="2577989" y="1239154"/>
                </a:lnTo>
                <a:lnTo>
                  <a:pt x="2476244" y="1242752"/>
                </a:lnTo>
                <a:lnTo>
                  <a:pt x="2374533" y="1247076"/>
                </a:lnTo>
                <a:lnTo>
                  <a:pt x="2272856" y="1252125"/>
                </a:lnTo>
                <a:lnTo>
                  <a:pt x="2171212" y="1257901"/>
                </a:lnTo>
                <a:lnTo>
                  <a:pt x="2069602" y="1264403"/>
                </a:lnTo>
                <a:lnTo>
                  <a:pt x="1968026" y="1271631"/>
                </a:lnTo>
                <a:lnTo>
                  <a:pt x="1866483" y="1279584"/>
                </a:lnTo>
                <a:lnTo>
                  <a:pt x="1764974" y="1288264"/>
                </a:lnTo>
                <a:lnTo>
                  <a:pt x="1663507" y="1297668"/>
                </a:lnTo>
                <a:lnTo>
                  <a:pt x="1562133" y="1307794"/>
                </a:lnTo>
                <a:lnTo>
                  <a:pt x="1460860" y="1318638"/>
                </a:lnTo>
                <a:lnTo>
                  <a:pt x="1359688" y="1330203"/>
                </a:lnTo>
                <a:lnTo>
                  <a:pt x="1258617" y="1342487"/>
                </a:lnTo>
                <a:lnTo>
                  <a:pt x="1157647" y="1355491"/>
                </a:lnTo>
                <a:lnTo>
                  <a:pt x="1056779" y="1369215"/>
                </a:lnTo>
                <a:lnTo>
                  <a:pt x="956012" y="1383658"/>
                </a:lnTo>
                <a:lnTo>
                  <a:pt x="855346" y="1398821"/>
                </a:lnTo>
                <a:lnTo>
                  <a:pt x="754781" y="1414703"/>
                </a:lnTo>
                <a:lnTo>
                  <a:pt x="654317" y="1431306"/>
                </a:lnTo>
                <a:lnTo>
                  <a:pt x="553954" y="1448628"/>
                </a:lnTo>
                <a:lnTo>
                  <a:pt x="453693" y="1466669"/>
                </a:lnTo>
                <a:lnTo>
                  <a:pt x="397225" y="1477246"/>
                </a:lnTo>
                <a:lnTo>
                  <a:pt x="390802" y="1478216"/>
                </a:lnTo>
                <a:lnTo>
                  <a:pt x="351873" y="1479586"/>
                </a:lnTo>
                <a:lnTo>
                  <a:pt x="313429" y="1473325"/>
                </a:lnTo>
                <a:lnTo>
                  <a:pt x="276961" y="1459677"/>
                </a:lnTo>
                <a:lnTo>
                  <a:pt x="243883" y="1439169"/>
                </a:lnTo>
                <a:lnTo>
                  <a:pt x="215476" y="1412598"/>
                </a:lnTo>
                <a:lnTo>
                  <a:pt x="192843" y="1380994"/>
                </a:lnTo>
                <a:lnTo>
                  <a:pt x="176861" y="1345582"/>
                </a:lnTo>
                <a:lnTo>
                  <a:pt x="3679" y="499420"/>
                </a:lnTo>
                <a:lnTo>
                  <a:pt x="0" y="461112"/>
                </a:lnTo>
                <a:lnTo>
                  <a:pt x="257" y="451468"/>
                </a:lnTo>
                <a:lnTo>
                  <a:pt x="5990" y="413411"/>
                </a:lnTo>
                <a:lnTo>
                  <a:pt x="19030" y="377189"/>
                </a:lnTo>
                <a:lnTo>
                  <a:pt x="38883" y="344184"/>
                </a:lnTo>
                <a:lnTo>
                  <a:pt x="64790" y="315653"/>
                </a:lnTo>
                <a:lnTo>
                  <a:pt x="95765" y="292684"/>
                </a:lnTo>
                <a:lnTo>
                  <a:pt x="130626" y="276152"/>
                </a:lnTo>
                <a:lnTo>
                  <a:pt x="256720" y="250190"/>
                </a:lnTo>
                <a:lnTo>
                  <a:pt x="355013" y="232646"/>
                </a:lnTo>
                <a:lnTo>
                  <a:pt x="453397" y="215737"/>
                </a:lnTo>
                <a:lnTo>
                  <a:pt x="551871" y="199465"/>
                </a:lnTo>
                <a:lnTo>
                  <a:pt x="650435" y="183829"/>
                </a:lnTo>
                <a:lnTo>
                  <a:pt x="749088" y="168829"/>
                </a:lnTo>
                <a:lnTo>
                  <a:pt x="847832" y="154465"/>
                </a:lnTo>
                <a:lnTo>
                  <a:pt x="946666" y="140737"/>
                </a:lnTo>
                <a:lnTo>
                  <a:pt x="1045589" y="127646"/>
                </a:lnTo>
                <a:lnTo>
                  <a:pt x="1144603" y="115191"/>
                </a:lnTo>
                <a:lnTo>
                  <a:pt x="1243706" y="103371"/>
                </a:lnTo>
                <a:lnTo>
                  <a:pt x="1342900" y="92188"/>
                </a:lnTo>
                <a:lnTo>
                  <a:pt x="1442183" y="81642"/>
                </a:lnTo>
                <a:lnTo>
                  <a:pt x="1541557" y="71731"/>
                </a:lnTo>
                <a:lnTo>
                  <a:pt x="1641012" y="62457"/>
                </a:lnTo>
                <a:lnTo>
                  <a:pt x="1740506" y="53824"/>
                </a:lnTo>
                <a:lnTo>
                  <a:pt x="1840029" y="45833"/>
                </a:lnTo>
                <a:lnTo>
                  <a:pt x="1939582" y="38484"/>
                </a:lnTo>
                <a:lnTo>
                  <a:pt x="2039165" y="31777"/>
                </a:lnTo>
                <a:lnTo>
                  <a:pt x="2138778" y="25711"/>
                </a:lnTo>
                <a:lnTo>
                  <a:pt x="2238421" y="20287"/>
                </a:lnTo>
                <a:lnTo>
                  <a:pt x="2338094" y="15505"/>
                </a:lnTo>
                <a:lnTo>
                  <a:pt x="2437797" y="11365"/>
                </a:lnTo>
                <a:lnTo>
                  <a:pt x="2537530" y="7866"/>
                </a:lnTo>
                <a:lnTo>
                  <a:pt x="2637293" y="5009"/>
                </a:lnTo>
                <a:lnTo>
                  <a:pt x="2737086" y="2794"/>
                </a:lnTo>
                <a:lnTo>
                  <a:pt x="2836908" y="1221"/>
                </a:lnTo>
                <a:lnTo>
                  <a:pt x="2936761" y="289"/>
                </a:lnTo>
                <a:lnTo>
                  <a:pt x="3036643" y="0"/>
                </a:lnTo>
                <a:lnTo>
                  <a:pt x="3136526" y="351"/>
                </a:lnTo>
                <a:lnTo>
                  <a:pt x="3236378" y="1345"/>
                </a:lnTo>
                <a:lnTo>
                  <a:pt x="3336199" y="2981"/>
                </a:lnTo>
                <a:lnTo>
                  <a:pt x="3435991" y="5258"/>
                </a:lnTo>
                <a:lnTo>
                  <a:pt x="3535752" y="8177"/>
                </a:lnTo>
                <a:lnTo>
                  <a:pt x="3635482" y="11737"/>
                </a:lnTo>
                <a:lnTo>
                  <a:pt x="3735182" y="15940"/>
                </a:lnTo>
                <a:lnTo>
                  <a:pt x="3834852" y="20784"/>
                </a:lnTo>
                <a:lnTo>
                  <a:pt x="3934492" y="26270"/>
                </a:lnTo>
                <a:lnTo>
                  <a:pt x="4034101" y="32397"/>
                </a:lnTo>
                <a:lnTo>
                  <a:pt x="4133680" y="39167"/>
                </a:lnTo>
                <a:lnTo>
                  <a:pt x="4233229" y="46578"/>
                </a:lnTo>
                <a:lnTo>
                  <a:pt x="4332747" y="54631"/>
                </a:lnTo>
                <a:lnTo>
                  <a:pt x="4432235" y="63325"/>
                </a:lnTo>
                <a:lnTo>
                  <a:pt x="4531685" y="72661"/>
                </a:lnTo>
                <a:lnTo>
                  <a:pt x="4631052" y="82634"/>
                </a:lnTo>
                <a:lnTo>
                  <a:pt x="4730328" y="93242"/>
                </a:lnTo>
                <a:lnTo>
                  <a:pt x="4829515" y="104487"/>
                </a:lnTo>
                <a:lnTo>
                  <a:pt x="4928611" y="116368"/>
                </a:lnTo>
                <a:lnTo>
                  <a:pt x="5027617" y="128885"/>
                </a:lnTo>
                <a:lnTo>
                  <a:pt x="5126532" y="142038"/>
                </a:lnTo>
                <a:lnTo>
                  <a:pt x="5225357" y="155827"/>
                </a:lnTo>
                <a:lnTo>
                  <a:pt x="5324091" y="170252"/>
                </a:lnTo>
                <a:lnTo>
                  <a:pt x="5422736" y="185313"/>
                </a:lnTo>
                <a:lnTo>
                  <a:pt x="5521290" y="201011"/>
                </a:lnTo>
                <a:lnTo>
                  <a:pt x="5619753" y="217344"/>
                </a:lnTo>
                <a:lnTo>
                  <a:pt x="5718126" y="234314"/>
                </a:lnTo>
                <a:lnTo>
                  <a:pt x="5816409" y="251920"/>
                </a:lnTo>
                <a:lnTo>
                  <a:pt x="5914601" y="270162"/>
                </a:lnTo>
                <a:lnTo>
                  <a:pt x="5951505" y="281462"/>
                </a:lnTo>
                <a:lnTo>
                  <a:pt x="5985501" y="299695"/>
                </a:lnTo>
                <a:lnTo>
                  <a:pt x="6015296" y="324165"/>
                </a:lnTo>
                <a:lnTo>
                  <a:pt x="6039753" y="353941"/>
                </a:lnTo>
                <a:lnTo>
                  <a:pt x="6057941" y="387886"/>
                </a:lnTo>
                <a:lnTo>
                  <a:pt x="6069165" y="424707"/>
                </a:lnTo>
                <a:lnTo>
                  <a:pt x="6072998" y="463001"/>
                </a:lnTo>
                <a:lnTo>
                  <a:pt x="6072779" y="472645"/>
                </a:lnTo>
                <a:lnTo>
                  <a:pt x="5900887" y="1328654"/>
                </a:lnTo>
                <a:lnTo>
                  <a:pt x="5888456" y="1365455"/>
                </a:lnTo>
                <a:lnTo>
                  <a:pt x="5869033" y="1399116"/>
                </a:lnTo>
                <a:lnTo>
                  <a:pt x="5843370" y="1428329"/>
                </a:lnTo>
                <a:lnTo>
                  <a:pt x="5812464" y="1451964"/>
                </a:lnTo>
                <a:lnTo>
                  <a:pt x="5777510" y="1469103"/>
                </a:lnTo>
                <a:lnTo>
                  <a:pt x="5739865" y="1479083"/>
                </a:lnTo>
                <a:lnTo>
                  <a:pt x="5720488" y="1481256"/>
                </a:lnTo>
                <a:lnTo>
                  <a:pt x="5713998" y="1481555"/>
                </a:lnTo>
                <a:close/>
              </a:path>
            </a:pathLst>
          </a:custGeom>
          <a:solidFill>
            <a:srgbClr val="D4A2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 rot="21000000">
            <a:off x="6034850" y="1095870"/>
            <a:ext cx="100560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839">
                <a:solidFill>
                  <a:srgbClr val="FEFADF"/>
                </a:solidFill>
                <a:latin typeface="Trebuchet MS"/>
                <a:cs typeface="Trebuchet MS"/>
              </a:rPr>
              <a:t>M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 rot="21120000">
            <a:off x="6418660" y="1034445"/>
            <a:ext cx="98065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E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 rot="21180000">
            <a:off x="6776469" y="982843"/>
            <a:ext cx="100402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D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 rot="21300000">
            <a:off x="7131255" y="944605"/>
            <a:ext cx="956692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FEFADF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 rot="21360000">
            <a:off x="7433250" y="914370"/>
            <a:ext cx="1002978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C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 rot="21420000">
            <a:off x="7815939" y="888594"/>
            <a:ext cx="98157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90">
                <a:solidFill>
                  <a:srgbClr val="FEFADF"/>
                </a:solidFill>
                <a:latin typeface="Trebuchet MS"/>
                <a:cs typeface="Trebuchet MS"/>
              </a:rPr>
              <a:t>A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 rot="21540000">
            <a:off x="8146144" y="873733"/>
            <a:ext cx="970266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85">
                <a:solidFill>
                  <a:srgbClr val="FEFADF"/>
                </a:solidFill>
                <a:latin typeface="Trebuchet MS"/>
                <a:cs typeface="Trebuchet MS"/>
              </a:rPr>
              <a:t>L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70817" y="782446"/>
            <a:ext cx="40259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1320">
                <a:solidFill>
                  <a:srgbClr val="FEFADF"/>
                </a:solidFill>
                <a:latin typeface="Trebuchet MS"/>
                <a:cs typeface="Trebuchet MS"/>
              </a:rPr>
              <a:t>R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 rot="60000">
            <a:off x="9132054" y="872338"/>
            <a:ext cx="98203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E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180000">
            <a:off x="9476143" y="887286"/>
            <a:ext cx="980422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715">
                <a:solidFill>
                  <a:srgbClr val="FEFADF"/>
                </a:solidFill>
                <a:latin typeface="Trebuchet MS"/>
                <a:cs typeface="Trebuchet MS"/>
              </a:rPr>
              <a:t>S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240000">
            <a:off x="9819532" y="910158"/>
            <a:ext cx="97905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E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300000">
            <a:off x="10158056" y="940989"/>
            <a:ext cx="986498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90">
                <a:solidFill>
                  <a:srgbClr val="FEFADF"/>
                </a:solidFill>
                <a:latin typeface="Trebuchet MS"/>
                <a:cs typeface="Trebuchet MS"/>
              </a:rPr>
              <a:t>A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420000">
            <a:off x="10513521" y="981454"/>
            <a:ext cx="986260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320">
                <a:solidFill>
                  <a:srgbClr val="FEFADF"/>
                </a:solidFill>
                <a:latin typeface="Trebuchet MS"/>
                <a:cs typeface="Trebuchet MS"/>
              </a:rPr>
              <a:t>R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 rot="480000">
            <a:off x="10881809" y="1033807"/>
            <a:ext cx="100271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C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 rot="600000">
            <a:off x="11272696" y="1098029"/>
            <a:ext cx="996056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639">
                <a:solidFill>
                  <a:srgbClr val="FEFADF"/>
                </a:solidFill>
                <a:latin typeface="Trebuchet MS"/>
                <a:cs typeface="Trebuchet MS"/>
              </a:rPr>
              <a:t>H</a:t>
            </a:r>
            <a:endParaRPr sz="7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75335" y="2875927"/>
            <a:ext cx="11337925" cy="4533265"/>
          </a:xfrm>
          <a:custGeom>
            <a:avLst/>
            <a:gdLst/>
            <a:ahLst/>
            <a:cxnLst/>
            <a:rect l="l" t="t" r="r" b="b"/>
            <a:pathLst>
              <a:path w="11337925" h="4533265">
                <a:moveTo>
                  <a:pt x="10899979" y="4532709"/>
                </a:moveTo>
                <a:lnTo>
                  <a:pt x="437349" y="4532709"/>
                </a:lnTo>
                <a:lnTo>
                  <a:pt x="390562" y="4525727"/>
                </a:lnTo>
                <a:lnTo>
                  <a:pt x="344494" y="4514150"/>
                </a:lnTo>
                <a:lnTo>
                  <a:pt x="299876" y="4498170"/>
                </a:lnTo>
                <a:lnTo>
                  <a:pt x="257028" y="4477920"/>
                </a:lnTo>
                <a:lnTo>
                  <a:pt x="216266" y="4453531"/>
                </a:lnTo>
                <a:lnTo>
                  <a:pt x="177911" y="4425136"/>
                </a:lnTo>
                <a:lnTo>
                  <a:pt x="142280" y="4392867"/>
                </a:lnTo>
                <a:lnTo>
                  <a:pt x="110010" y="4357236"/>
                </a:lnTo>
                <a:lnTo>
                  <a:pt x="81615" y="4318880"/>
                </a:lnTo>
                <a:lnTo>
                  <a:pt x="57227" y="4278119"/>
                </a:lnTo>
                <a:lnTo>
                  <a:pt x="36977" y="4235270"/>
                </a:lnTo>
                <a:lnTo>
                  <a:pt x="20997" y="4190653"/>
                </a:lnTo>
                <a:lnTo>
                  <a:pt x="9420" y="4144585"/>
                </a:lnTo>
                <a:lnTo>
                  <a:pt x="2377" y="4097385"/>
                </a:lnTo>
                <a:lnTo>
                  <a:pt x="0" y="4049372"/>
                </a:ln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10851554" y="0"/>
                </a:lnTo>
                <a:lnTo>
                  <a:pt x="10899566" y="2377"/>
                </a:lnTo>
                <a:lnTo>
                  <a:pt x="10946766" y="9420"/>
                </a:lnTo>
                <a:lnTo>
                  <a:pt x="10992834" y="20997"/>
                </a:lnTo>
                <a:lnTo>
                  <a:pt x="11037451" y="36977"/>
                </a:lnTo>
                <a:lnTo>
                  <a:pt x="11080300" y="57227"/>
                </a:lnTo>
                <a:lnTo>
                  <a:pt x="11121062" y="81615"/>
                </a:lnTo>
                <a:lnTo>
                  <a:pt x="11159418" y="110010"/>
                </a:lnTo>
                <a:lnTo>
                  <a:pt x="11195049" y="142280"/>
                </a:lnTo>
                <a:lnTo>
                  <a:pt x="11227318" y="177911"/>
                </a:lnTo>
                <a:lnTo>
                  <a:pt x="11255713" y="216266"/>
                </a:lnTo>
                <a:lnTo>
                  <a:pt x="11280102" y="257028"/>
                </a:lnTo>
                <a:lnTo>
                  <a:pt x="11300352" y="299876"/>
                </a:lnTo>
                <a:lnTo>
                  <a:pt x="11316331" y="344494"/>
                </a:lnTo>
                <a:lnTo>
                  <a:pt x="11327908" y="390562"/>
                </a:lnTo>
                <a:lnTo>
                  <a:pt x="11334952" y="437762"/>
                </a:lnTo>
                <a:lnTo>
                  <a:pt x="11337329" y="485774"/>
                </a:lnTo>
                <a:lnTo>
                  <a:pt x="11337329" y="4049372"/>
                </a:lnTo>
                <a:lnTo>
                  <a:pt x="11334952" y="4097385"/>
                </a:lnTo>
                <a:lnTo>
                  <a:pt x="11327908" y="4144585"/>
                </a:lnTo>
                <a:lnTo>
                  <a:pt x="11316331" y="4190653"/>
                </a:lnTo>
                <a:lnTo>
                  <a:pt x="11300352" y="4235270"/>
                </a:lnTo>
                <a:lnTo>
                  <a:pt x="11280102" y="4278119"/>
                </a:lnTo>
                <a:lnTo>
                  <a:pt x="11255713" y="4318880"/>
                </a:lnTo>
                <a:lnTo>
                  <a:pt x="11227318" y="4357236"/>
                </a:lnTo>
                <a:lnTo>
                  <a:pt x="11195049" y="4392867"/>
                </a:lnTo>
                <a:lnTo>
                  <a:pt x="11159418" y="4425136"/>
                </a:lnTo>
                <a:lnTo>
                  <a:pt x="11121062" y="4453531"/>
                </a:lnTo>
                <a:lnTo>
                  <a:pt x="11080300" y="4477920"/>
                </a:lnTo>
                <a:lnTo>
                  <a:pt x="11037451" y="4498170"/>
                </a:lnTo>
                <a:lnTo>
                  <a:pt x="10992834" y="4514150"/>
                </a:lnTo>
                <a:lnTo>
                  <a:pt x="10946766" y="4525727"/>
                </a:lnTo>
                <a:lnTo>
                  <a:pt x="10899979" y="4532709"/>
                </a:lnTo>
                <a:close/>
              </a:path>
            </a:pathLst>
          </a:custGeom>
          <a:solidFill>
            <a:srgbClr val="FEFADF">
              <a:alpha val="897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722637" y="4288796"/>
            <a:ext cx="10843260" cy="2139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15599"/>
              </a:lnSpc>
              <a:spcBef>
                <a:spcPts val="100"/>
              </a:spcBef>
            </a:pPr>
            <a:r>
              <a:rPr dirty="0" sz="4000" spc="75">
                <a:solidFill>
                  <a:srgbClr val="3B5229"/>
                </a:solidFill>
                <a:latin typeface="Trebuchet MS"/>
                <a:cs typeface="Trebuchet MS"/>
              </a:rPr>
              <a:t>Cloning</a:t>
            </a:r>
            <a:r>
              <a:rPr dirty="0" sz="4000" spc="5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000" spc="35">
                <a:solidFill>
                  <a:srgbClr val="3B5229"/>
                </a:solidFill>
                <a:latin typeface="Trebuchet MS"/>
                <a:cs typeface="Trebuchet MS"/>
              </a:rPr>
              <a:t>can</a:t>
            </a:r>
            <a:r>
              <a:rPr dirty="0" sz="4000" spc="5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000" spc="15">
                <a:solidFill>
                  <a:srgbClr val="3B5229"/>
                </a:solidFill>
                <a:latin typeface="Trebuchet MS"/>
                <a:cs typeface="Trebuchet MS"/>
              </a:rPr>
              <a:t>be</a:t>
            </a:r>
            <a:r>
              <a:rPr dirty="0" sz="4000" spc="5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000" spc="10">
                <a:solidFill>
                  <a:srgbClr val="3B5229"/>
                </a:solidFill>
                <a:latin typeface="Trebuchet MS"/>
                <a:cs typeface="Trebuchet MS"/>
              </a:rPr>
              <a:t>used</a:t>
            </a:r>
            <a:r>
              <a:rPr dirty="0" sz="4000" spc="5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000" spc="-60">
                <a:solidFill>
                  <a:srgbClr val="3B5229"/>
                </a:solidFill>
                <a:latin typeface="Trebuchet MS"/>
                <a:cs typeface="Trebuchet MS"/>
              </a:rPr>
              <a:t>to</a:t>
            </a:r>
            <a:r>
              <a:rPr dirty="0" sz="4000" spc="5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000" spc="-60">
                <a:solidFill>
                  <a:srgbClr val="3B5229"/>
                </a:solidFill>
                <a:latin typeface="Trebuchet MS"/>
                <a:cs typeface="Trebuchet MS"/>
              </a:rPr>
              <a:t>create</a:t>
            </a:r>
            <a:r>
              <a:rPr dirty="0" sz="4000" spc="5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000" spc="30">
                <a:solidFill>
                  <a:srgbClr val="3B5229"/>
                </a:solidFill>
                <a:latin typeface="Trebuchet MS"/>
                <a:cs typeface="Trebuchet MS"/>
              </a:rPr>
              <a:t>animals</a:t>
            </a:r>
            <a:r>
              <a:rPr dirty="0" sz="4000" spc="5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000" spc="-10">
                <a:solidFill>
                  <a:srgbClr val="3B5229"/>
                </a:solidFill>
                <a:latin typeface="Trebuchet MS"/>
                <a:cs typeface="Trebuchet MS"/>
              </a:rPr>
              <a:t>that</a:t>
            </a:r>
            <a:r>
              <a:rPr dirty="0" sz="4000" spc="5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000" spc="25">
                <a:solidFill>
                  <a:srgbClr val="3B5229"/>
                </a:solidFill>
                <a:latin typeface="Trebuchet MS"/>
                <a:cs typeface="Trebuchet MS"/>
              </a:rPr>
              <a:t>are </a:t>
            </a:r>
            <a:r>
              <a:rPr dirty="0" sz="4000" spc="-119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000" spc="-35">
                <a:solidFill>
                  <a:srgbClr val="3B5229"/>
                </a:solidFill>
                <a:latin typeface="Trebuchet MS"/>
                <a:cs typeface="Trebuchet MS"/>
              </a:rPr>
              <a:t>resistant</a:t>
            </a:r>
            <a:r>
              <a:rPr dirty="0" sz="4000" spc="5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000" spc="-60">
                <a:solidFill>
                  <a:srgbClr val="3B5229"/>
                </a:solidFill>
                <a:latin typeface="Trebuchet MS"/>
                <a:cs typeface="Trebuchet MS"/>
              </a:rPr>
              <a:t>to</a:t>
            </a:r>
            <a:r>
              <a:rPr dirty="0" sz="4000" spc="5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000" spc="-50">
                <a:solidFill>
                  <a:srgbClr val="3B5229"/>
                </a:solidFill>
                <a:latin typeface="Trebuchet MS"/>
                <a:cs typeface="Trebuchet MS"/>
              </a:rPr>
              <a:t>certain</a:t>
            </a:r>
            <a:r>
              <a:rPr dirty="0" sz="4000" spc="5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000" spc="-70">
                <a:solidFill>
                  <a:srgbClr val="3B5229"/>
                </a:solidFill>
                <a:latin typeface="Trebuchet MS"/>
                <a:cs typeface="Trebuchet MS"/>
              </a:rPr>
              <a:t>diseases,</a:t>
            </a:r>
            <a:r>
              <a:rPr dirty="0" sz="4000" spc="6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000" spc="-105">
                <a:solidFill>
                  <a:srgbClr val="3B5229"/>
                </a:solidFill>
                <a:latin typeface="Trebuchet MS"/>
                <a:cs typeface="Trebuchet MS"/>
              </a:rPr>
              <a:t>which</a:t>
            </a:r>
            <a:r>
              <a:rPr dirty="0" sz="4000" spc="5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000" spc="35">
                <a:solidFill>
                  <a:srgbClr val="3B5229"/>
                </a:solidFill>
                <a:latin typeface="Trebuchet MS"/>
                <a:cs typeface="Trebuchet MS"/>
              </a:rPr>
              <a:t>can</a:t>
            </a:r>
            <a:r>
              <a:rPr dirty="0" sz="4000" spc="5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000" spc="-30">
                <a:solidFill>
                  <a:srgbClr val="3B5229"/>
                </a:solidFill>
                <a:latin typeface="Trebuchet MS"/>
                <a:cs typeface="Trebuchet MS"/>
              </a:rPr>
              <a:t>help</a:t>
            </a:r>
            <a:r>
              <a:rPr dirty="0" sz="4000" spc="6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000" spc="-60">
                <a:solidFill>
                  <a:srgbClr val="3B5229"/>
                </a:solidFill>
                <a:latin typeface="Trebuchet MS"/>
                <a:cs typeface="Trebuchet MS"/>
              </a:rPr>
              <a:t>to </a:t>
            </a:r>
            <a:r>
              <a:rPr dirty="0" sz="4000" spc="-5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000" spc="-35">
                <a:solidFill>
                  <a:srgbClr val="3B5229"/>
                </a:solidFill>
                <a:latin typeface="Trebuchet MS"/>
                <a:cs typeface="Trebuchet MS"/>
              </a:rPr>
              <a:t>prevent</a:t>
            </a:r>
            <a:r>
              <a:rPr dirty="0" sz="4000" spc="5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000" spc="-80">
                <a:solidFill>
                  <a:srgbClr val="3B5229"/>
                </a:solidFill>
                <a:latin typeface="Trebuchet MS"/>
                <a:cs typeface="Trebuchet MS"/>
              </a:rPr>
              <a:t>the</a:t>
            </a:r>
            <a:r>
              <a:rPr dirty="0" sz="4000" spc="5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000" spc="60">
                <a:solidFill>
                  <a:srgbClr val="3B5229"/>
                </a:solidFill>
                <a:latin typeface="Trebuchet MS"/>
                <a:cs typeface="Trebuchet MS"/>
              </a:rPr>
              <a:t>spread</a:t>
            </a:r>
            <a:r>
              <a:rPr dirty="0" sz="4000" spc="5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000" spc="35">
                <a:solidFill>
                  <a:srgbClr val="3B5229"/>
                </a:solidFill>
                <a:latin typeface="Trebuchet MS"/>
                <a:cs typeface="Trebuchet MS"/>
              </a:rPr>
              <a:t>of</a:t>
            </a:r>
            <a:r>
              <a:rPr dirty="0" sz="4000" spc="5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000" spc="-70">
                <a:solidFill>
                  <a:srgbClr val="3B5229"/>
                </a:solidFill>
                <a:latin typeface="Trebuchet MS"/>
                <a:cs typeface="Trebuchet MS"/>
              </a:rPr>
              <a:t>these</a:t>
            </a:r>
            <a:r>
              <a:rPr dirty="0" sz="4000" spc="5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000" spc="-85">
                <a:solidFill>
                  <a:srgbClr val="3B5229"/>
                </a:solidFill>
                <a:latin typeface="Trebuchet MS"/>
                <a:cs typeface="Trebuchet MS"/>
              </a:rPr>
              <a:t>diseases.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49390" y="707545"/>
            <a:ext cx="6601459" cy="1538605"/>
          </a:xfrm>
          <a:custGeom>
            <a:avLst/>
            <a:gdLst/>
            <a:ahLst/>
            <a:cxnLst/>
            <a:rect l="l" t="t" r="r" b="b"/>
            <a:pathLst>
              <a:path w="6601459" h="1538605">
                <a:moveTo>
                  <a:pt x="6224301" y="1538596"/>
                </a:moveTo>
                <a:lnTo>
                  <a:pt x="6185465" y="1535233"/>
                </a:lnTo>
                <a:lnTo>
                  <a:pt x="6128391" y="1523421"/>
                </a:lnTo>
                <a:lnTo>
                  <a:pt x="6026854" y="1503170"/>
                </a:lnTo>
                <a:lnTo>
                  <a:pt x="5925183" y="1483660"/>
                </a:lnTo>
                <a:lnTo>
                  <a:pt x="5823379" y="1464892"/>
                </a:lnTo>
                <a:lnTo>
                  <a:pt x="5721441" y="1446866"/>
                </a:lnTo>
                <a:lnTo>
                  <a:pt x="5619369" y="1429582"/>
                </a:lnTo>
                <a:lnTo>
                  <a:pt x="5517164" y="1413039"/>
                </a:lnTo>
                <a:lnTo>
                  <a:pt x="5414830" y="1397239"/>
                </a:lnTo>
                <a:lnTo>
                  <a:pt x="5312395" y="1382186"/>
                </a:lnTo>
                <a:lnTo>
                  <a:pt x="5209865" y="1367880"/>
                </a:lnTo>
                <a:lnTo>
                  <a:pt x="5107239" y="1354322"/>
                </a:lnTo>
                <a:lnTo>
                  <a:pt x="5004518" y="1341511"/>
                </a:lnTo>
                <a:lnTo>
                  <a:pt x="4901700" y="1329448"/>
                </a:lnTo>
                <a:lnTo>
                  <a:pt x="4798787" y="1318133"/>
                </a:lnTo>
                <a:lnTo>
                  <a:pt x="4695783" y="1307566"/>
                </a:lnTo>
                <a:lnTo>
                  <a:pt x="4592717" y="1297749"/>
                </a:lnTo>
                <a:lnTo>
                  <a:pt x="4489593" y="1288685"/>
                </a:lnTo>
                <a:lnTo>
                  <a:pt x="4386411" y="1280372"/>
                </a:lnTo>
                <a:lnTo>
                  <a:pt x="4283172" y="1272810"/>
                </a:lnTo>
                <a:lnTo>
                  <a:pt x="4179875" y="1266000"/>
                </a:lnTo>
                <a:lnTo>
                  <a:pt x="4076521" y="1259941"/>
                </a:lnTo>
                <a:lnTo>
                  <a:pt x="3973114" y="1254634"/>
                </a:lnTo>
                <a:lnTo>
                  <a:pt x="3869682" y="1250080"/>
                </a:lnTo>
                <a:lnTo>
                  <a:pt x="3766231" y="1246280"/>
                </a:lnTo>
                <a:lnTo>
                  <a:pt x="3662761" y="1243233"/>
                </a:lnTo>
                <a:lnTo>
                  <a:pt x="3559271" y="1240940"/>
                </a:lnTo>
                <a:lnTo>
                  <a:pt x="3455762" y="1239400"/>
                </a:lnTo>
                <a:lnTo>
                  <a:pt x="3352234" y="1238614"/>
                </a:lnTo>
                <a:lnTo>
                  <a:pt x="3248691" y="1238581"/>
                </a:lnTo>
                <a:lnTo>
                  <a:pt x="3145162" y="1239301"/>
                </a:lnTo>
                <a:lnTo>
                  <a:pt x="3041652" y="1240775"/>
                </a:lnTo>
                <a:lnTo>
                  <a:pt x="2938161" y="1243003"/>
                </a:lnTo>
                <a:lnTo>
                  <a:pt x="2834689" y="1245984"/>
                </a:lnTo>
                <a:lnTo>
                  <a:pt x="2731235" y="1249718"/>
                </a:lnTo>
                <a:lnTo>
                  <a:pt x="2627801" y="1254206"/>
                </a:lnTo>
                <a:lnTo>
                  <a:pt x="2524391" y="1259447"/>
                </a:lnTo>
                <a:lnTo>
                  <a:pt x="2421032" y="1265440"/>
                </a:lnTo>
                <a:lnTo>
                  <a:pt x="2317731" y="1272185"/>
                </a:lnTo>
                <a:lnTo>
                  <a:pt x="2214487" y="1279681"/>
                </a:lnTo>
                <a:lnTo>
                  <a:pt x="2111300" y="1287928"/>
                </a:lnTo>
                <a:lnTo>
                  <a:pt x="2008171" y="1296927"/>
                </a:lnTo>
                <a:lnTo>
                  <a:pt x="1905098" y="1306678"/>
                </a:lnTo>
                <a:lnTo>
                  <a:pt x="1802087" y="1317180"/>
                </a:lnTo>
                <a:lnTo>
                  <a:pt x="1699167" y="1328429"/>
                </a:lnTo>
                <a:lnTo>
                  <a:pt x="1596342" y="1340427"/>
                </a:lnTo>
                <a:lnTo>
                  <a:pt x="1493613" y="1353172"/>
                </a:lnTo>
                <a:lnTo>
                  <a:pt x="1390978" y="1366665"/>
                </a:lnTo>
                <a:lnTo>
                  <a:pt x="1288439" y="1380905"/>
                </a:lnTo>
                <a:lnTo>
                  <a:pt x="1185995" y="1395894"/>
                </a:lnTo>
                <a:lnTo>
                  <a:pt x="1083651" y="1411629"/>
                </a:lnTo>
                <a:lnTo>
                  <a:pt x="981435" y="1428106"/>
                </a:lnTo>
                <a:lnTo>
                  <a:pt x="879353" y="1445326"/>
                </a:lnTo>
                <a:lnTo>
                  <a:pt x="777403" y="1463287"/>
                </a:lnTo>
                <a:lnTo>
                  <a:pt x="675587" y="1481990"/>
                </a:lnTo>
                <a:lnTo>
                  <a:pt x="573904" y="1501435"/>
                </a:lnTo>
                <a:lnTo>
                  <a:pt x="472354" y="1521622"/>
                </a:lnTo>
                <a:lnTo>
                  <a:pt x="415272" y="1533398"/>
                </a:lnTo>
                <a:lnTo>
                  <a:pt x="408862" y="1534485"/>
                </a:lnTo>
                <a:lnTo>
                  <a:pt x="369936" y="1536544"/>
                </a:lnTo>
                <a:lnTo>
                  <a:pt x="331361" y="1530925"/>
                </a:lnTo>
                <a:lnTo>
                  <a:pt x="294634" y="1517844"/>
                </a:lnTo>
                <a:lnTo>
                  <a:pt x="261177" y="1497811"/>
                </a:lnTo>
                <a:lnTo>
                  <a:pt x="232289" y="1471600"/>
                </a:lnTo>
                <a:lnTo>
                  <a:pt x="209089" y="1440229"/>
                </a:lnTo>
                <a:lnTo>
                  <a:pt x="192476" y="1404913"/>
                </a:lnTo>
                <a:lnTo>
                  <a:pt x="4353" y="557412"/>
                </a:lnTo>
                <a:lnTo>
                  <a:pt x="0" y="518970"/>
                </a:lnTo>
                <a:lnTo>
                  <a:pt x="88" y="509272"/>
                </a:lnTo>
                <a:lnTo>
                  <a:pt x="5156" y="470918"/>
                </a:lnTo>
                <a:lnTo>
                  <a:pt x="17568" y="434280"/>
                </a:lnTo>
                <a:lnTo>
                  <a:pt x="36853" y="400756"/>
                </a:lnTo>
                <a:lnTo>
                  <a:pt x="62274" y="371624"/>
                </a:lnTo>
                <a:lnTo>
                  <a:pt x="92862" y="347994"/>
                </a:lnTo>
                <a:lnTo>
                  <a:pt x="127452" y="330767"/>
                </a:lnTo>
                <a:lnTo>
                  <a:pt x="252227" y="302649"/>
                </a:lnTo>
                <a:lnTo>
                  <a:pt x="349345" y="283466"/>
                </a:lnTo>
                <a:lnTo>
                  <a:pt x="446576" y="264907"/>
                </a:lnTo>
                <a:lnTo>
                  <a:pt x="543919" y="246972"/>
                </a:lnTo>
                <a:lnTo>
                  <a:pt x="641375" y="229660"/>
                </a:lnTo>
                <a:lnTo>
                  <a:pt x="738944" y="212973"/>
                </a:lnTo>
                <a:lnTo>
                  <a:pt x="836625" y="196909"/>
                </a:lnTo>
                <a:lnTo>
                  <a:pt x="934419" y="181470"/>
                </a:lnTo>
                <a:lnTo>
                  <a:pt x="1032309" y="166657"/>
                </a:lnTo>
                <a:lnTo>
                  <a:pt x="1130279" y="152472"/>
                </a:lnTo>
                <a:lnTo>
                  <a:pt x="1228331" y="138917"/>
                </a:lnTo>
                <a:lnTo>
                  <a:pt x="1326462" y="125990"/>
                </a:lnTo>
                <a:lnTo>
                  <a:pt x="1424675" y="113693"/>
                </a:lnTo>
                <a:lnTo>
                  <a:pt x="1522968" y="102024"/>
                </a:lnTo>
                <a:lnTo>
                  <a:pt x="1621341" y="90984"/>
                </a:lnTo>
                <a:lnTo>
                  <a:pt x="1719795" y="80573"/>
                </a:lnTo>
                <a:lnTo>
                  <a:pt x="1818314" y="70793"/>
                </a:lnTo>
                <a:lnTo>
                  <a:pt x="1916880" y="61644"/>
                </a:lnTo>
                <a:lnTo>
                  <a:pt x="2015496" y="53128"/>
                </a:lnTo>
                <a:lnTo>
                  <a:pt x="2114159" y="45244"/>
                </a:lnTo>
                <a:lnTo>
                  <a:pt x="2212871" y="37992"/>
                </a:lnTo>
                <a:lnTo>
                  <a:pt x="2311631" y="31373"/>
                </a:lnTo>
                <a:lnTo>
                  <a:pt x="2410439" y="25385"/>
                </a:lnTo>
                <a:lnTo>
                  <a:pt x="2509296" y="20030"/>
                </a:lnTo>
                <a:lnTo>
                  <a:pt x="2608185" y="15308"/>
                </a:lnTo>
                <a:lnTo>
                  <a:pt x="2707090" y="11219"/>
                </a:lnTo>
                <a:lnTo>
                  <a:pt x="2806011" y="7765"/>
                </a:lnTo>
                <a:lnTo>
                  <a:pt x="2904948" y="4944"/>
                </a:lnTo>
                <a:lnTo>
                  <a:pt x="3003901" y="2757"/>
                </a:lnTo>
                <a:lnTo>
                  <a:pt x="3102870" y="1204"/>
                </a:lnTo>
                <a:lnTo>
                  <a:pt x="3201855" y="285"/>
                </a:lnTo>
                <a:lnTo>
                  <a:pt x="3300856" y="0"/>
                </a:lnTo>
                <a:lnTo>
                  <a:pt x="3399856" y="348"/>
                </a:lnTo>
                <a:lnTo>
                  <a:pt x="3498841" y="1330"/>
                </a:lnTo>
                <a:lnTo>
                  <a:pt x="3597809" y="2946"/>
                </a:lnTo>
                <a:lnTo>
                  <a:pt x="3696760" y="5196"/>
                </a:lnTo>
                <a:lnTo>
                  <a:pt x="3795696" y="8080"/>
                </a:lnTo>
                <a:lnTo>
                  <a:pt x="3894615" y="11597"/>
                </a:lnTo>
                <a:lnTo>
                  <a:pt x="3993517" y="15748"/>
                </a:lnTo>
                <a:lnTo>
                  <a:pt x="4092403" y="20534"/>
                </a:lnTo>
                <a:lnTo>
                  <a:pt x="4191257" y="25952"/>
                </a:lnTo>
                <a:lnTo>
                  <a:pt x="4290061" y="32002"/>
                </a:lnTo>
                <a:lnTo>
                  <a:pt x="4388817" y="38684"/>
                </a:lnTo>
                <a:lnTo>
                  <a:pt x="4487524" y="45999"/>
                </a:lnTo>
                <a:lnTo>
                  <a:pt x="4586183" y="53946"/>
                </a:lnTo>
                <a:lnTo>
                  <a:pt x="4684793" y="62525"/>
                </a:lnTo>
                <a:lnTo>
                  <a:pt x="4783353" y="71736"/>
                </a:lnTo>
                <a:lnTo>
                  <a:pt x="4881866" y="81579"/>
                </a:lnTo>
                <a:lnTo>
                  <a:pt x="4980313" y="92052"/>
                </a:lnTo>
                <a:lnTo>
                  <a:pt x="5078679" y="103155"/>
                </a:lnTo>
                <a:lnTo>
                  <a:pt x="5176965" y="114886"/>
                </a:lnTo>
                <a:lnTo>
                  <a:pt x="5275169" y="127246"/>
                </a:lnTo>
                <a:lnTo>
                  <a:pt x="5373293" y="140235"/>
                </a:lnTo>
                <a:lnTo>
                  <a:pt x="5471336" y="153853"/>
                </a:lnTo>
                <a:lnTo>
                  <a:pt x="5569297" y="168100"/>
                </a:lnTo>
                <a:lnTo>
                  <a:pt x="5667178" y="182975"/>
                </a:lnTo>
                <a:lnTo>
                  <a:pt x="5764962" y="198477"/>
                </a:lnTo>
                <a:lnTo>
                  <a:pt x="5862632" y="214603"/>
                </a:lnTo>
                <a:lnTo>
                  <a:pt x="5960190" y="231352"/>
                </a:lnTo>
                <a:lnTo>
                  <a:pt x="6057635" y="248725"/>
                </a:lnTo>
                <a:lnTo>
                  <a:pt x="6154966" y="266723"/>
                </a:lnTo>
                <a:lnTo>
                  <a:pt x="6252185" y="285344"/>
                </a:lnTo>
                <a:lnTo>
                  <a:pt x="6349291" y="304589"/>
                </a:lnTo>
                <a:lnTo>
                  <a:pt x="6446284" y="324458"/>
                </a:lnTo>
                <a:lnTo>
                  <a:pt x="6483008" y="336463"/>
                </a:lnTo>
                <a:lnTo>
                  <a:pt x="6516703" y="355386"/>
                </a:lnTo>
                <a:lnTo>
                  <a:pt x="6546084" y="380506"/>
                </a:lnTo>
                <a:lnTo>
                  <a:pt x="6570032" y="410864"/>
                </a:lnTo>
                <a:lnTo>
                  <a:pt x="6587633" y="445303"/>
                </a:lnTo>
                <a:lnTo>
                  <a:pt x="6598217" y="482511"/>
                </a:lnTo>
                <a:lnTo>
                  <a:pt x="6601380" y="521070"/>
                </a:lnTo>
                <a:lnTo>
                  <a:pt x="6600992" y="530760"/>
                </a:lnTo>
                <a:lnTo>
                  <a:pt x="6413978" y="1388180"/>
                </a:lnTo>
                <a:lnTo>
                  <a:pt x="6400894" y="1424954"/>
                </a:lnTo>
                <a:lnTo>
                  <a:pt x="6380870" y="1458447"/>
                </a:lnTo>
                <a:lnTo>
                  <a:pt x="6354680" y="1487362"/>
                </a:lnTo>
                <a:lnTo>
                  <a:pt x="6323341" y="1510577"/>
                </a:lnTo>
                <a:lnTo>
                  <a:pt x="6288067" y="1527192"/>
                </a:lnTo>
                <a:lnTo>
                  <a:pt x="6250226" y="1536564"/>
                </a:lnTo>
                <a:lnTo>
                  <a:pt x="6230799" y="1538408"/>
                </a:lnTo>
                <a:lnTo>
                  <a:pt x="6224301" y="1538596"/>
                </a:lnTo>
                <a:close/>
              </a:path>
            </a:pathLst>
          </a:custGeom>
          <a:solidFill>
            <a:srgbClr val="D4A2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 rot="20940000">
            <a:off x="5770224" y="1144356"/>
            <a:ext cx="1002978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D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 rot="21060000">
            <a:off x="6121709" y="1083656"/>
            <a:ext cx="956133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FEFADF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 rot="21120000">
            <a:off x="6406822" y="1034788"/>
            <a:ext cx="98507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715">
                <a:solidFill>
                  <a:srgbClr val="FEFADF"/>
                </a:solidFill>
                <a:latin typeface="Trebuchet MS"/>
                <a:cs typeface="Trebuchet MS"/>
              </a:rPr>
              <a:t>S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 rot="21180000">
            <a:off x="6750583" y="986907"/>
            <a:ext cx="977923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E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 rot="21240000">
            <a:off x="7091196" y="946847"/>
            <a:ext cx="979508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90">
                <a:solidFill>
                  <a:srgbClr val="FEFADF"/>
                </a:solidFill>
                <a:latin typeface="Trebuchet MS"/>
                <a:cs typeface="Trebuchet MS"/>
              </a:rPr>
              <a:t>A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 rot="21360000">
            <a:off x="7436763" y="914221"/>
            <a:ext cx="98507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715">
                <a:solidFill>
                  <a:srgbClr val="FEFADF"/>
                </a:solidFill>
                <a:latin typeface="Trebuchet MS"/>
                <a:cs typeface="Trebuchet MS"/>
              </a:rPr>
              <a:t>S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 rot="21420000">
            <a:off x="7783037" y="890171"/>
            <a:ext cx="977923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E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25550" y="599557"/>
            <a:ext cx="410845" cy="1447800"/>
          </a:xfrm>
          <a:prstGeom prst="rect">
            <a:avLst/>
          </a:prstGeom>
        </p:spPr>
        <p:txBody>
          <a:bodyPr wrap="square" lIns="0" tIns="2006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80"/>
              </a:spcBef>
            </a:pPr>
            <a:r>
              <a:rPr dirty="0" sz="7200" spc="-1320">
                <a:solidFill>
                  <a:srgbClr val="FEFADF"/>
                </a:solidFill>
                <a:latin typeface="Trebuchet MS"/>
                <a:cs typeface="Trebuchet MS"/>
              </a:rPr>
              <a:t>R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93736" y="782511"/>
            <a:ext cx="37655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E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60000">
            <a:off x="9131904" y="872646"/>
            <a:ext cx="986736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715">
                <a:solidFill>
                  <a:srgbClr val="FEFADF"/>
                </a:solidFill>
                <a:latin typeface="Trebuchet MS"/>
                <a:cs typeface="Trebuchet MS"/>
              </a:rPr>
              <a:t>S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180000">
            <a:off x="9453522" y="885654"/>
            <a:ext cx="95039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FEFADF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240000">
            <a:off x="9741432" y="904853"/>
            <a:ext cx="980880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715">
                <a:solidFill>
                  <a:srgbClr val="FEFADF"/>
                </a:solidFill>
                <a:latin typeface="Trebuchet MS"/>
                <a:cs typeface="Trebuchet MS"/>
              </a:rPr>
              <a:t>S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300000">
            <a:off x="10084525" y="934074"/>
            <a:ext cx="979736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520">
                <a:solidFill>
                  <a:srgbClr val="FEFADF"/>
                </a:solidFill>
                <a:latin typeface="Trebuchet MS"/>
                <a:cs typeface="Trebuchet MS"/>
              </a:rPr>
              <a:t>T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 rot="360000">
            <a:off x="10423296" y="971269"/>
            <a:ext cx="98721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90">
                <a:solidFill>
                  <a:srgbClr val="FEFADF"/>
                </a:solidFill>
                <a:latin typeface="Trebuchet MS"/>
                <a:cs typeface="Trebuchet MS"/>
              </a:rPr>
              <a:t>A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 rot="480000">
            <a:off x="10788972" y="1021056"/>
            <a:ext cx="100271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FEFADF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 rot="540000">
            <a:off x="11182138" y="1084111"/>
            <a:ext cx="1004813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C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 rot="660000">
            <a:off x="11555978" y="1151267"/>
            <a:ext cx="977026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E</a:t>
            </a:r>
            <a:endParaRPr sz="7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9442" y="322426"/>
              <a:ext cx="9086850" cy="9086849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2166298" y="331544"/>
            <a:ext cx="13969365" cy="9836150"/>
            <a:chOff x="2166298" y="331544"/>
            <a:chExt cx="13969365" cy="983615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9041" y="331544"/>
              <a:ext cx="8797553" cy="87884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166298" y="7852860"/>
              <a:ext cx="13969365" cy="2315210"/>
            </a:xfrm>
            <a:custGeom>
              <a:avLst/>
              <a:gdLst/>
              <a:ahLst/>
              <a:cxnLst/>
              <a:rect l="l" t="t" r="r" b="b"/>
              <a:pathLst>
                <a:path w="13969365" h="2315209">
                  <a:moveTo>
                    <a:pt x="13423116" y="2314542"/>
                  </a:moveTo>
                  <a:lnTo>
                    <a:pt x="13381038" y="2312845"/>
                  </a:lnTo>
                  <a:lnTo>
                    <a:pt x="13192706" y="2274601"/>
                  </a:lnTo>
                  <a:lnTo>
                    <a:pt x="13045790" y="2243937"/>
                  </a:lnTo>
                  <a:lnTo>
                    <a:pt x="12898735" y="2214009"/>
                  </a:lnTo>
                  <a:lnTo>
                    <a:pt x="12751539" y="2184818"/>
                  </a:lnTo>
                  <a:lnTo>
                    <a:pt x="12604204" y="2156364"/>
                  </a:lnTo>
                  <a:lnTo>
                    <a:pt x="12456730" y="2128646"/>
                  </a:lnTo>
                  <a:lnTo>
                    <a:pt x="12309115" y="2101665"/>
                  </a:lnTo>
                  <a:lnTo>
                    <a:pt x="12161361" y="2075420"/>
                  </a:lnTo>
                  <a:lnTo>
                    <a:pt x="12013466" y="2049912"/>
                  </a:lnTo>
                  <a:lnTo>
                    <a:pt x="11865432" y="2025140"/>
                  </a:lnTo>
                  <a:lnTo>
                    <a:pt x="11717261" y="2001106"/>
                  </a:lnTo>
                  <a:lnTo>
                    <a:pt x="11568980" y="1977813"/>
                  </a:lnTo>
                  <a:lnTo>
                    <a:pt x="11420600" y="1955263"/>
                  </a:lnTo>
                  <a:lnTo>
                    <a:pt x="11272119" y="1933456"/>
                  </a:lnTo>
                  <a:lnTo>
                    <a:pt x="11123538" y="1912392"/>
                  </a:lnTo>
                  <a:lnTo>
                    <a:pt x="10974857" y="1892071"/>
                  </a:lnTo>
                  <a:lnTo>
                    <a:pt x="10826075" y="1872493"/>
                  </a:lnTo>
                  <a:lnTo>
                    <a:pt x="10677194" y="1853658"/>
                  </a:lnTo>
                  <a:lnTo>
                    <a:pt x="10528213" y="1835566"/>
                  </a:lnTo>
                  <a:lnTo>
                    <a:pt x="10379131" y="1818217"/>
                  </a:lnTo>
                  <a:lnTo>
                    <a:pt x="10229949" y="1801611"/>
                  </a:lnTo>
                  <a:lnTo>
                    <a:pt x="10080676" y="1785749"/>
                  </a:lnTo>
                  <a:lnTo>
                    <a:pt x="9931341" y="1770634"/>
                  </a:lnTo>
                  <a:lnTo>
                    <a:pt x="9781945" y="1756266"/>
                  </a:lnTo>
                  <a:lnTo>
                    <a:pt x="9632489" y="1742645"/>
                  </a:lnTo>
                  <a:lnTo>
                    <a:pt x="9482973" y="1729772"/>
                  </a:lnTo>
                  <a:lnTo>
                    <a:pt x="9333396" y="1717646"/>
                  </a:lnTo>
                  <a:lnTo>
                    <a:pt x="9183759" y="1706267"/>
                  </a:lnTo>
                  <a:lnTo>
                    <a:pt x="9034062" y="1695636"/>
                  </a:lnTo>
                  <a:lnTo>
                    <a:pt x="8884305" y="1685752"/>
                  </a:lnTo>
                  <a:lnTo>
                    <a:pt x="8734488" y="1676615"/>
                  </a:lnTo>
                  <a:lnTo>
                    <a:pt x="8584610" y="1668225"/>
                  </a:lnTo>
                  <a:lnTo>
                    <a:pt x="8434692" y="1660584"/>
                  </a:lnTo>
                  <a:lnTo>
                    <a:pt x="8284754" y="1653692"/>
                  </a:lnTo>
                  <a:lnTo>
                    <a:pt x="8134796" y="1647549"/>
                  </a:lnTo>
                  <a:lnTo>
                    <a:pt x="7984818" y="1642156"/>
                  </a:lnTo>
                  <a:lnTo>
                    <a:pt x="7834819" y="1637512"/>
                  </a:lnTo>
                  <a:lnTo>
                    <a:pt x="7684800" y="1633618"/>
                  </a:lnTo>
                  <a:lnTo>
                    <a:pt x="7534761" y="1630473"/>
                  </a:lnTo>
                  <a:lnTo>
                    <a:pt x="7384702" y="1628078"/>
                  </a:lnTo>
                  <a:lnTo>
                    <a:pt x="7234623" y="1626432"/>
                  </a:lnTo>
                  <a:lnTo>
                    <a:pt x="7084523" y="1625535"/>
                  </a:lnTo>
                  <a:lnTo>
                    <a:pt x="6934406" y="1625388"/>
                  </a:lnTo>
                  <a:lnTo>
                    <a:pt x="6784299" y="1625990"/>
                  </a:lnTo>
                  <a:lnTo>
                    <a:pt x="6634213" y="1627341"/>
                  </a:lnTo>
                  <a:lnTo>
                    <a:pt x="6484147" y="1629442"/>
                  </a:lnTo>
                  <a:lnTo>
                    <a:pt x="6334100" y="1632293"/>
                  </a:lnTo>
                  <a:lnTo>
                    <a:pt x="6184073" y="1635892"/>
                  </a:lnTo>
                  <a:lnTo>
                    <a:pt x="6034067" y="1640242"/>
                  </a:lnTo>
                  <a:lnTo>
                    <a:pt x="5884080" y="1645340"/>
                  </a:lnTo>
                  <a:lnTo>
                    <a:pt x="5734114" y="1651188"/>
                  </a:lnTo>
                  <a:lnTo>
                    <a:pt x="5584167" y="1657786"/>
                  </a:lnTo>
                  <a:lnTo>
                    <a:pt x="5434240" y="1665132"/>
                  </a:lnTo>
                  <a:lnTo>
                    <a:pt x="5284342" y="1673228"/>
                  </a:lnTo>
                  <a:lnTo>
                    <a:pt x="5134502" y="1682071"/>
                  </a:lnTo>
                  <a:lnTo>
                    <a:pt x="4984721" y="1691662"/>
                  </a:lnTo>
                  <a:lnTo>
                    <a:pt x="4835001" y="1702000"/>
                  </a:lnTo>
                  <a:lnTo>
                    <a:pt x="4685341" y="1713085"/>
                  </a:lnTo>
                  <a:lnTo>
                    <a:pt x="4535741" y="1724917"/>
                  </a:lnTo>
                  <a:lnTo>
                    <a:pt x="4386201" y="1737496"/>
                  </a:lnTo>
                  <a:lnTo>
                    <a:pt x="4236721" y="1750823"/>
                  </a:lnTo>
                  <a:lnTo>
                    <a:pt x="4087300" y="1764898"/>
                  </a:lnTo>
                  <a:lnTo>
                    <a:pt x="3937940" y="1779719"/>
                  </a:lnTo>
                  <a:lnTo>
                    <a:pt x="3788640" y="1795288"/>
                  </a:lnTo>
                  <a:lnTo>
                    <a:pt x="3639421" y="1811602"/>
                  </a:lnTo>
                  <a:lnTo>
                    <a:pt x="3490300" y="1828658"/>
                  </a:lnTo>
                  <a:lnTo>
                    <a:pt x="3341280" y="1846458"/>
                  </a:lnTo>
                  <a:lnTo>
                    <a:pt x="3192360" y="1865001"/>
                  </a:lnTo>
                  <a:lnTo>
                    <a:pt x="3043540" y="1884287"/>
                  </a:lnTo>
                  <a:lnTo>
                    <a:pt x="2894819" y="1904316"/>
                  </a:lnTo>
                  <a:lnTo>
                    <a:pt x="2746199" y="1925088"/>
                  </a:lnTo>
                  <a:lnTo>
                    <a:pt x="2597678" y="1946603"/>
                  </a:lnTo>
                  <a:lnTo>
                    <a:pt x="2449258" y="1968861"/>
                  </a:lnTo>
                  <a:lnTo>
                    <a:pt x="2300937" y="1991863"/>
                  </a:lnTo>
                  <a:lnTo>
                    <a:pt x="2152718" y="2015606"/>
                  </a:lnTo>
                  <a:lnTo>
                    <a:pt x="2004631" y="2040088"/>
                  </a:lnTo>
                  <a:lnTo>
                    <a:pt x="1856682" y="2065307"/>
                  </a:lnTo>
                  <a:lnTo>
                    <a:pt x="1708874" y="2091262"/>
                  </a:lnTo>
                  <a:lnTo>
                    <a:pt x="1561204" y="2117953"/>
                  </a:lnTo>
                  <a:lnTo>
                    <a:pt x="1413675" y="2145382"/>
                  </a:lnTo>
                  <a:lnTo>
                    <a:pt x="1266285" y="2173547"/>
                  </a:lnTo>
                  <a:lnTo>
                    <a:pt x="1119034" y="2202448"/>
                  </a:lnTo>
                  <a:lnTo>
                    <a:pt x="971923" y="2232087"/>
                  </a:lnTo>
                  <a:lnTo>
                    <a:pt x="824952" y="2262461"/>
                  </a:lnTo>
                  <a:lnTo>
                    <a:pt x="678120" y="2293573"/>
                  </a:lnTo>
                  <a:lnTo>
                    <a:pt x="620966" y="2305882"/>
                  </a:lnTo>
                  <a:lnTo>
                    <a:pt x="612688" y="2307452"/>
                  </a:lnTo>
                  <a:lnTo>
                    <a:pt x="570849" y="2312232"/>
                  </a:lnTo>
                  <a:lnTo>
                    <a:pt x="528733" y="2311848"/>
                  </a:lnTo>
                  <a:lnTo>
                    <a:pt x="486983" y="2306305"/>
                  </a:lnTo>
                  <a:lnTo>
                    <a:pt x="446237" y="2295690"/>
                  </a:lnTo>
                  <a:lnTo>
                    <a:pt x="407107" y="2280161"/>
                  </a:lnTo>
                  <a:lnTo>
                    <a:pt x="370182" y="2259952"/>
                  </a:lnTo>
                  <a:lnTo>
                    <a:pt x="336025" y="2235371"/>
                  </a:lnTo>
                  <a:lnTo>
                    <a:pt x="305157" y="2206793"/>
                  </a:lnTo>
                  <a:lnTo>
                    <a:pt x="278043" y="2174649"/>
                  </a:lnTo>
                  <a:lnTo>
                    <a:pt x="255090" y="2139421"/>
                  </a:lnTo>
                  <a:lnTo>
                    <a:pt x="236650" y="2101647"/>
                  </a:lnTo>
                  <a:lnTo>
                    <a:pt x="223003" y="2061905"/>
                  </a:lnTo>
                  <a:lnTo>
                    <a:pt x="8207" y="1126619"/>
                  </a:lnTo>
                  <a:lnTo>
                    <a:pt x="1613" y="1085422"/>
                  </a:lnTo>
                  <a:lnTo>
                    <a:pt x="0" y="1052080"/>
                  </a:lnTo>
                  <a:lnTo>
                    <a:pt x="107" y="1043735"/>
                  </a:lnTo>
                  <a:lnTo>
                    <a:pt x="3710" y="1002176"/>
                  </a:lnTo>
                  <a:lnTo>
                    <a:pt x="12370" y="961362"/>
                  </a:lnTo>
                  <a:lnTo>
                    <a:pt x="25956" y="921906"/>
                  </a:lnTo>
                  <a:lnTo>
                    <a:pt x="44263" y="884402"/>
                  </a:lnTo>
                  <a:lnTo>
                    <a:pt x="67020" y="849406"/>
                  </a:lnTo>
                  <a:lnTo>
                    <a:pt x="93890" y="817437"/>
                  </a:lnTo>
                  <a:lnTo>
                    <a:pt x="124468" y="788977"/>
                  </a:lnTo>
                  <a:lnTo>
                    <a:pt x="158295" y="764454"/>
                  </a:lnTo>
                  <a:lnTo>
                    <a:pt x="194868" y="744230"/>
                  </a:lnTo>
                  <a:lnTo>
                    <a:pt x="233645" y="728606"/>
                  </a:lnTo>
                  <a:lnTo>
                    <a:pt x="416327" y="687333"/>
                  </a:lnTo>
                  <a:lnTo>
                    <a:pt x="566933" y="655821"/>
                  </a:lnTo>
                  <a:lnTo>
                    <a:pt x="717678" y="625043"/>
                  </a:lnTo>
                  <a:lnTo>
                    <a:pt x="868563" y="594999"/>
                  </a:lnTo>
                  <a:lnTo>
                    <a:pt x="1019587" y="565690"/>
                  </a:lnTo>
                  <a:lnTo>
                    <a:pt x="1170751" y="537114"/>
                  </a:lnTo>
                  <a:lnTo>
                    <a:pt x="1322054" y="509273"/>
                  </a:lnTo>
                  <a:lnTo>
                    <a:pt x="1473496" y="482167"/>
                  </a:lnTo>
                  <a:lnTo>
                    <a:pt x="1625079" y="455794"/>
                  </a:lnTo>
                  <a:lnTo>
                    <a:pt x="1776800" y="430156"/>
                  </a:lnTo>
                  <a:lnTo>
                    <a:pt x="1928661" y="405252"/>
                  </a:lnTo>
                  <a:lnTo>
                    <a:pt x="2080642" y="381086"/>
                  </a:lnTo>
                  <a:lnTo>
                    <a:pt x="2232723" y="357660"/>
                  </a:lnTo>
                  <a:lnTo>
                    <a:pt x="2384903" y="334975"/>
                  </a:lnTo>
                  <a:lnTo>
                    <a:pt x="2537183" y="313031"/>
                  </a:lnTo>
                  <a:lnTo>
                    <a:pt x="2689564" y="291827"/>
                  </a:lnTo>
                  <a:lnTo>
                    <a:pt x="2842044" y="271364"/>
                  </a:lnTo>
                  <a:lnTo>
                    <a:pt x="2994624" y="251642"/>
                  </a:lnTo>
                  <a:lnTo>
                    <a:pt x="3147304" y="232660"/>
                  </a:lnTo>
                  <a:lnTo>
                    <a:pt x="3300084" y="214419"/>
                  </a:lnTo>
                  <a:lnTo>
                    <a:pt x="3452963" y="196919"/>
                  </a:lnTo>
                  <a:lnTo>
                    <a:pt x="3605943" y="180159"/>
                  </a:lnTo>
                  <a:lnTo>
                    <a:pt x="3759002" y="164142"/>
                  </a:lnTo>
                  <a:lnTo>
                    <a:pt x="3912122" y="148870"/>
                  </a:lnTo>
                  <a:lnTo>
                    <a:pt x="4065301" y="134343"/>
                  </a:lnTo>
                  <a:lnTo>
                    <a:pt x="4218541" y="120561"/>
                  </a:lnTo>
                  <a:lnTo>
                    <a:pt x="4371841" y="107524"/>
                  </a:lnTo>
                  <a:lnTo>
                    <a:pt x="4525200" y="95232"/>
                  </a:lnTo>
                  <a:lnTo>
                    <a:pt x="4678620" y="83685"/>
                  </a:lnTo>
                  <a:lnTo>
                    <a:pt x="4832099" y="72883"/>
                  </a:lnTo>
                  <a:lnTo>
                    <a:pt x="4985639" y="62825"/>
                  </a:lnTo>
                  <a:lnTo>
                    <a:pt x="5139239" y="53513"/>
                  </a:lnTo>
                  <a:lnTo>
                    <a:pt x="5292898" y="44945"/>
                  </a:lnTo>
                  <a:lnTo>
                    <a:pt x="5446598" y="37124"/>
                  </a:lnTo>
                  <a:lnTo>
                    <a:pt x="5600317" y="30050"/>
                  </a:lnTo>
                  <a:lnTo>
                    <a:pt x="5754057" y="23723"/>
                  </a:lnTo>
                  <a:lnTo>
                    <a:pt x="5907816" y="18142"/>
                  </a:lnTo>
                  <a:lnTo>
                    <a:pt x="6061595" y="13309"/>
                  </a:lnTo>
                  <a:lnTo>
                    <a:pt x="6215395" y="9223"/>
                  </a:lnTo>
                  <a:lnTo>
                    <a:pt x="6369214" y="5884"/>
                  </a:lnTo>
                  <a:lnTo>
                    <a:pt x="6523053" y="3293"/>
                  </a:lnTo>
                  <a:lnTo>
                    <a:pt x="6676912" y="1448"/>
                  </a:lnTo>
                  <a:lnTo>
                    <a:pt x="6830791" y="350"/>
                  </a:lnTo>
                  <a:lnTo>
                    <a:pt x="6984690" y="0"/>
                  </a:lnTo>
                  <a:lnTo>
                    <a:pt x="7138589" y="396"/>
                  </a:lnTo>
                  <a:lnTo>
                    <a:pt x="7292468" y="1540"/>
                  </a:lnTo>
                  <a:lnTo>
                    <a:pt x="7446326" y="3430"/>
                  </a:lnTo>
                  <a:lnTo>
                    <a:pt x="7600165" y="6068"/>
                  </a:lnTo>
                  <a:lnTo>
                    <a:pt x="7753983" y="9453"/>
                  </a:lnTo>
                  <a:lnTo>
                    <a:pt x="7907781" y="13585"/>
                  </a:lnTo>
                  <a:lnTo>
                    <a:pt x="8061559" y="18463"/>
                  </a:lnTo>
                  <a:lnTo>
                    <a:pt x="8215316" y="24089"/>
                  </a:lnTo>
                  <a:lnTo>
                    <a:pt x="8369054" y="30463"/>
                  </a:lnTo>
                  <a:lnTo>
                    <a:pt x="8522771" y="37583"/>
                  </a:lnTo>
                  <a:lnTo>
                    <a:pt x="8676469" y="45450"/>
                  </a:lnTo>
                  <a:lnTo>
                    <a:pt x="8830126" y="54063"/>
                  </a:lnTo>
                  <a:lnTo>
                    <a:pt x="8983722" y="63421"/>
                  </a:lnTo>
                  <a:lnTo>
                    <a:pt x="9137259" y="73524"/>
                  </a:lnTo>
                  <a:lnTo>
                    <a:pt x="9290735" y="84372"/>
                  </a:lnTo>
                  <a:lnTo>
                    <a:pt x="9444151" y="95965"/>
                  </a:lnTo>
                  <a:lnTo>
                    <a:pt x="9597507" y="108303"/>
                  </a:lnTo>
                  <a:lnTo>
                    <a:pt x="9750803" y="121386"/>
                  </a:lnTo>
                  <a:lnTo>
                    <a:pt x="9904038" y="135214"/>
                  </a:lnTo>
                  <a:lnTo>
                    <a:pt x="10057213" y="149786"/>
                  </a:lnTo>
                  <a:lnTo>
                    <a:pt x="10210328" y="165104"/>
                  </a:lnTo>
                  <a:lnTo>
                    <a:pt x="10363383" y="181166"/>
                  </a:lnTo>
                  <a:lnTo>
                    <a:pt x="10516357" y="197972"/>
                  </a:lnTo>
                  <a:lnTo>
                    <a:pt x="10669232" y="215518"/>
                  </a:lnTo>
                  <a:lnTo>
                    <a:pt x="10822006" y="233804"/>
                  </a:lnTo>
                  <a:lnTo>
                    <a:pt x="10974680" y="252831"/>
                  </a:lnTo>
                  <a:lnTo>
                    <a:pt x="11127255" y="272599"/>
                  </a:lnTo>
                  <a:lnTo>
                    <a:pt x="11279729" y="293108"/>
                  </a:lnTo>
                  <a:lnTo>
                    <a:pt x="11432103" y="314357"/>
                  </a:lnTo>
                  <a:lnTo>
                    <a:pt x="11584377" y="336347"/>
                  </a:lnTo>
                  <a:lnTo>
                    <a:pt x="11736550" y="359077"/>
                  </a:lnTo>
                  <a:lnTo>
                    <a:pt x="11888624" y="382548"/>
                  </a:lnTo>
                  <a:lnTo>
                    <a:pt x="12040598" y="406760"/>
                  </a:lnTo>
                  <a:lnTo>
                    <a:pt x="12192451" y="431709"/>
                  </a:lnTo>
                  <a:lnTo>
                    <a:pt x="12344165" y="457392"/>
                  </a:lnTo>
                  <a:lnTo>
                    <a:pt x="12495739" y="483810"/>
                  </a:lnTo>
                  <a:lnTo>
                    <a:pt x="12647173" y="510962"/>
                  </a:lnTo>
                  <a:lnTo>
                    <a:pt x="12798468" y="538848"/>
                  </a:lnTo>
                  <a:lnTo>
                    <a:pt x="12949622" y="567468"/>
                  </a:lnTo>
                  <a:lnTo>
                    <a:pt x="13100638" y="596823"/>
                  </a:lnTo>
                  <a:lnTo>
                    <a:pt x="13251513" y="626912"/>
                  </a:lnTo>
                  <a:lnTo>
                    <a:pt x="13402249" y="657735"/>
                  </a:lnTo>
                  <a:lnTo>
                    <a:pt x="13552845" y="689292"/>
                  </a:lnTo>
                  <a:lnTo>
                    <a:pt x="13703302" y="721583"/>
                  </a:lnTo>
                  <a:lnTo>
                    <a:pt x="13743421" y="733366"/>
                  </a:lnTo>
                  <a:lnTo>
                    <a:pt x="13781795" y="749941"/>
                  </a:lnTo>
                  <a:lnTo>
                    <a:pt x="13817854" y="771062"/>
                  </a:lnTo>
                  <a:lnTo>
                    <a:pt x="13851067" y="796416"/>
                  </a:lnTo>
                  <a:lnTo>
                    <a:pt x="13880928" y="825623"/>
                  </a:lnTo>
                  <a:lnTo>
                    <a:pt x="13906994" y="858242"/>
                  </a:lnTo>
                  <a:lnTo>
                    <a:pt x="13928875" y="893789"/>
                  </a:lnTo>
                  <a:lnTo>
                    <a:pt x="13946249" y="931737"/>
                  </a:lnTo>
                  <a:lnTo>
                    <a:pt x="13958852" y="971517"/>
                  </a:lnTo>
                  <a:lnTo>
                    <a:pt x="13966494" y="1012528"/>
                  </a:lnTo>
                  <a:lnTo>
                    <a:pt x="13969066" y="1054163"/>
                  </a:lnTo>
                  <a:lnTo>
                    <a:pt x="13968967" y="1062513"/>
                  </a:lnTo>
                  <a:lnTo>
                    <a:pt x="13965405" y="1104080"/>
                  </a:lnTo>
                  <a:lnTo>
                    <a:pt x="13747895" y="2055790"/>
                  </a:lnTo>
                  <a:lnTo>
                    <a:pt x="13735222" y="2095853"/>
                  </a:lnTo>
                  <a:lnTo>
                    <a:pt x="13717710" y="2134058"/>
                  </a:lnTo>
                  <a:lnTo>
                    <a:pt x="13695623" y="2169833"/>
                  </a:lnTo>
                  <a:lnTo>
                    <a:pt x="13669298" y="2202629"/>
                  </a:lnTo>
                  <a:lnTo>
                    <a:pt x="13639138" y="2231948"/>
                  </a:lnTo>
                  <a:lnTo>
                    <a:pt x="13605594" y="2257348"/>
                  </a:lnTo>
                  <a:lnTo>
                    <a:pt x="13569173" y="2278447"/>
                  </a:lnTo>
                  <a:lnTo>
                    <a:pt x="13530428" y="2294923"/>
                  </a:lnTo>
                  <a:lnTo>
                    <a:pt x="13489952" y="2306524"/>
                  </a:lnTo>
                  <a:lnTo>
                    <a:pt x="13448356" y="2313078"/>
                  </a:lnTo>
                  <a:lnTo>
                    <a:pt x="13431537" y="2314261"/>
                  </a:lnTo>
                  <a:lnTo>
                    <a:pt x="13423116" y="2314542"/>
                  </a:lnTo>
                  <a:close/>
                </a:path>
              </a:pathLst>
            </a:custGeom>
            <a:solidFill>
              <a:srgbClr val="D4A27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 rot="20880000">
            <a:off x="2008826" y="8745146"/>
            <a:ext cx="1307535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1989">
                <a:solidFill>
                  <a:srgbClr val="FEFADF"/>
                </a:solidFill>
                <a:latin typeface="Trebuchet MS"/>
                <a:cs typeface="Trebuchet MS"/>
              </a:rPr>
              <a:t>A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 rot="20940000">
            <a:off x="2471245" y="8648417"/>
            <a:ext cx="1315967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1525">
                <a:solidFill>
                  <a:srgbClr val="FEFADF"/>
                </a:solidFill>
                <a:latin typeface="Trebuchet MS"/>
                <a:cs typeface="Trebuchet MS"/>
              </a:rPr>
              <a:t>P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 rot="21000000">
            <a:off x="2948529" y="8557176"/>
            <a:ext cx="1317165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1525">
                <a:solidFill>
                  <a:srgbClr val="FEFADF"/>
                </a:solidFill>
                <a:latin typeface="Trebuchet MS"/>
                <a:cs typeface="Trebuchet MS"/>
              </a:rPr>
              <a:t>P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 rot="21060000">
            <a:off x="3399325" y="8480631"/>
            <a:ext cx="1288809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1714">
                <a:solidFill>
                  <a:srgbClr val="FEFADF"/>
                </a:solidFill>
                <a:latin typeface="Trebuchet MS"/>
                <a:cs typeface="Trebuchet MS"/>
              </a:rPr>
              <a:t>L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 rot="21120000">
            <a:off x="3911595" y="8385037"/>
            <a:ext cx="1506655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840">
                <a:solidFill>
                  <a:srgbClr val="FEFADF"/>
                </a:solidFill>
                <a:latin typeface="Trebuchet MS"/>
                <a:cs typeface="Trebuchet MS"/>
              </a:rPr>
              <a:t>I</a:t>
            </a:r>
            <a:r>
              <a:rPr dirty="0" sz="9600" spc="-840">
                <a:solidFill>
                  <a:srgbClr val="FEFADF"/>
                </a:solidFill>
                <a:latin typeface="Trebuchet MS"/>
                <a:cs typeface="Trebuchet MS"/>
              </a:rPr>
              <a:t>C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 rot="21180000">
            <a:off x="4680362" y="8291983"/>
            <a:ext cx="1306848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1989">
                <a:solidFill>
                  <a:srgbClr val="FEFADF"/>
                </a:solidFill>
                <a:latin typeface="Trebuchet MS"/>
                <a:cs typeface="Trebuchet MS"/>
              </a:rPr>
              <a:t>A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21240000">
            <a:off x="5138352" y="8238604"/>
            <a:ext cx="1303000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2025">
                <a:solidFill>
                  <a:srgbClr val="FEFADF"/>
                </a:solidFill>
                <a:latin typeface="Trebuchet MS"/>
                <a:cs typeface="Trebuchet MS"/>
              </a:rPr>
              <a:t>T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21300000">
            <a:off x="5549354" y="8197874"/>
            <a:ext cx="1271431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35">
                <a:solidFill>
                  <a:srgbClr val="FEFADF"/>
                </a:solidFill>
                <a:latin typeface="Trebuchet MS"/>
                <a:cs typeface="Trebuchet MS"/>
              </a:rPr>
              <a:t>I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21360000">
            <a:off x="5957103" y="8158135"/>
            <a:ext cx="1347309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2130">
                <a:solidFill>
                  <a:srgbClr val="FEFADF"/>
                </a:solidFill>
                <a:latin typeface="Trebuchet MS"/>
                <a:cs typeface="Trebuchet MS"/>
              </a:rPr>
              <a:t>O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21420000">
            <a:off x="6503125" y="8118532"/>
            <a:ext cx="1341688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1895">
                <a:solidFill>
                  <a:srgbClr val="FEFADF"/>
                </a:solidFill>
                <a:latin typeface="Trebuchet MS"/>
                <a:cs typeface="Trebuchet MS"/>
              </a:rPr>
              <a:t>N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 rot="21540000">
            <a:off x="7452772" y="8072270"/>
            <a:ext cx="1350296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2130">
                <a:solidFill>
                  <a:srgbClr val="FEFADF"/>
                </a:solidFill>
                <a:latin typeface="Trebuchet MS"/>
                <a:cs typeface="Trebuchet MS"/>
              </a:rPr>
              <a:t>O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74845" y="7707016"/>
            <a:ext cx="1379855" cy="1924050"/>
          </a:xfrm>
          <a:prstGeom prst="rect">
            <a:avLst/>
          </a:prstGeom>
        </p:spPr>
        <p:txBody>
          <a:bodyPr wrap="square" lIns="0" tIns="264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085"/>
              </a:spcBef>
            </a:pPr>
            <a:r>
              <a:rPr dirty="0" sz="9600" spc="-1500">
                <a:solidFill>
                  <a:srgbClr val="FEFADF"/>
                </a:solidFill>
                <a:latin typeface="Trebuchet MS"/>
                <a:cs typeface="Trebuchet MS"/>
              </a:rPr>
              <a:t>F</a:t>
            </a:r>
            <a:r>
              <a:rPr dirty="0" sz="9600" spc="130">
                <a:solidFill>
                  <a:srgbClr val="FEFADF"/>
                </a:solidFill>
                <a:latin typeface="Trebuchet MS"/>
                <a:cs typeface="Trebuchet MS"/>
              </a:rPr>
              <a:t> </a:t>
            </a:r>
            <a:r>
              <a:rPr dirty="0" sz="9600" spc="-1989">
                <a:solidFill>
                  <a:srgbClr val="FEFADF"/>
                </a:solidFill>
                <a:latin typeface="Trebuchet MS"/>
                <a:cs typeface="Trebuchet MS"/>
              </a:rPr>
              <a:t>A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 rot="60000">
            <a:off x="9329535" y="8067540"/>
            <a:ext cx="1340629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1895">
                <a:solidFill>
                  <a:srgbClr val="FEFADF"/>
                </a:solidFill>
                <a:latin typeface="Trebuchet MS"/>
                <a:cs typeface="Trebuchet MS"/>
              </a:rPr>
              <a:t>N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 rot="120000">
            <a:off x="9805170" y="8082981"/>
            <a:ext cx="1270713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35">
                <a:solidFill>
                  <a:srgbClr val="FEFADF"/>
                </a:solidFill>
                <a:latin typeface="Trebuchet MS"/>
                <a:cs typeface="Trebuchet MS"/>
              </a:rPr>
              <a:t>I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 rot="180000">
            <a:off x="10217207" y="8105176"/>
            <a:ext cx="1342484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2455">
                <a:solidFill>
                  <a:srgbClr val="FEFADF"/>
                </a:solidFill>
                <a:latin typeface="Trebuchet MS"/>
                <a:cs typeface="Trebuchet MS"/>
              </a:rPr>
              <a:t>M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 rot="240000">
            <a:off x="10743610" y="8138353"/>
            <a:ext cx="1307994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1989">
                <a:solidFill>
                  <a:srgbClr val="FEFADF"/>
                </a:solidFill>
                <a:latin typeface="Trebuchet MS"/>
                <a:cs typeface="Trebuchet MS"/>
              </a:rPr>
              <a:t>A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 rot="300000">
            <a:off x="11188182" y="8173164"/>
            <a:ext cx="1283353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1714">
                <a:solidFill>
                  <a:srgbClr val="FEFADF"/>
                </a:solidFill>
                <a:latin typeface="Trebuchet MS"/>
                <a:cs typeface="Trebuchet MS"/>
              </a:rPr>
              <a:t>L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 rot="360000">
            <a:off x="12031125" y="8261857"/>
            <a:ext cx="1336696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1595">
                <a:solidFill>
                  <a:srgbClr val="FEFADF"/>
                </a:solidFill>
                <a:latin typeface="Trebuchet MS"/>
                <a:cs typeface="Trebuchet MS"/>
              </a:rPr>
              <a:t>C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 rot="420000">
            <a:off x="12515010" y="8318865"/>
            <a:ext cx="1288398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1714">
                <a:solidFill>
                  <a:srgbClr val="FEFADF"/>
                </a:solidFill>
                <a:latin typeface="Trebuchet MS"/>
                <a:cs typeface="Trebuchet MS"/>
              </a:rPr>
              <a:t>L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 rot="480000">
            <a:off x="12958485" y="8384562"/>
            <a:ext cx="1343283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2130">
                <a:solidFill>
                  <a:srgbClr val="FEFADF"/>
                </a:solidFill>
                <a:latin typeface="Trebuchet MS"/>
                <a:cs typeface="Trebuchet MS"/>
              </a:rPr>
              <a:t>O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 rot="540000">
            <a:off x="13499122" y="8468696"/>
            <a:ext cx="1338001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1895">
                <a:solidFill>
                  <a:srgbClr val="FEFADF"/>
                </a:solidFill>
                <a:latin typeface="Trebuchet MS"/>
                <a:cs typeface="Trebuchet MS"/>
              </a:rPr>
              <a:t>N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 rot="600000">
            <a:off x="13967934" y="8543769"/>
            <a:ext cx="1268762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35">
                <a:solidFill>
                  <a:srgbClr val="FEFADF"/>
                </a:solidFill>
                <a:latin typeface="Trebuchet MS"/>
                <a:cs typeface="Trebuchet MS"/>
              </a:rPr>
              <a:t>I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 rot="660000">
            <a:off x="14368996" y="8625065"/>
            <a:ext cx="1333076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1895">
                <a:solidFill>
                  <a:srgbClr val="FEFADF"/>
                </a:solidFill>
                <a:latin typeface="Trebuchet MS"/>
                <a:cs typeface="Trebuchet MS"/>
              </a:rPr>
              <a:t>N</a:t>
            </a:r>
            <a:endParaRPr sz="96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 rot="720000">
            <a:off x="14902628" y="8735159"/>
            <a:ext cx="1343549" cy="1219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600"/>
              </a:lnSpc>
            </a:pPr>
            <a:r>
              <a:rPr dirty="0" sz="9600" spc="-2070">
                <a:solidFill>
                  <a:srgbClr val="FEFADF"/>
                </a:solidFill>
                <a:latin typeface="Trebuchet MS"/>
                <a:cs typeface="Trebuchet MS"/>
              </a:rPr>
              <a:t>G</a:t>
            </a:r>
            <a:endParaRPr sz="9600">
              <a:latin typeface="Trebuchet MS"/>
              <a:cs typeface="Trebuchet MS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8429660" y="9705288"/>
            <a:ext cx="1428750" cy="258445"/>
            <a:chOff x="8429660" y="9705288"/>
            <a:chExt cx="1428750" cy="258445"/>
          </a:xfrm>
        </p:grpSpPr>
        <p:sp>
          <p:nvSpPr>
            <p:cNvPr id="33" name="object 33"/>
            <p:cNvSpPr/>
            <p:nvPr/>
          </p:nvSpPr>
          <p:spPr>
            <a:xfrm>
              <a:off x="8429660" y="9705288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5" h="258445">
                  <a:moveTo>
                    <a:pt x="128949" y="257896"/>
                  </a:moveTo>
                  <a:lnTo>
                    <a:pt x="78755" y="247763"/>
                  </a:lnTo>
                  <a:lnTo>
                    <a:pt x="37767" y="220128"/>
                  </a:lnTo>
                  <a:lnTo>
                    <a:pt x="10133" y="179141"/>
                  </a:lnTo>
                  <a:lnTo>
                    <a:pt x="0" y="128948"/>
                  </a:lnTo>
                  <a:lnTo>
                    <a:pt x="10133" y="78755"/>
                  </a:lnTo>
                  <a:lnTo>
                    <a:pt x="37767" y="37768"/>
                  </a:lnTo>
                  <a:lnTo>
                    <a:pt x="78755" y="10133"/>
                  </a:lnTo>
                  <a:lnTo>
                    <a:pt x="128948" y="0"/>
                  </a:lnTo>
                  <a:lnTo>
                    <a:pt x="179141" y="10133"/>
                  </a:lnTo>
                  <a:lnTo>
                    <a:pt x="220128" y="37768"/>
                  </a:lnTo>
                  <a:lnTo>
                    <a:pt x="247763" y="78755"/>
                  </a:lnTo>
                  <a:lnTo>
                    <a:pt x="257896" y="128948"/>
                  </a:lnTo>
                  <a:lnTo>
                    <a:pt x="247763" y="179141"/>
                  </a:lnTo>
                  <a:lnTo>
                    <a:pt x="220128" y="220128"/>
                  </a:lnTo>
                  <a:lnTo>
                    <a:pt x="179141" y="247763"/>
                  </a:lnTo>
                  <a:lnTo>
                    <a:pt x="128949" y="257896"/>
                  </a:lnTo>
                  <a:close/>
                </a:path>
              </a:pathLst>
            </a:custGeom>
            <a:solidFill>
              <a:srgbClr val="FEFAD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8819921" y="9705288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5" h="258445">
                  <a:moveTo>
                    <a:pt x="128949" y="257896"/>
                  </a:moveTo>
                  <a:lnTo>
                    <a:pt x="78755" y="247763"/>
                  </a:lnTo>
                  <a:lnTo>
                    <a:pt x="37767" y="220128"/>
                  </a:lnTo>
                  <a:lnTo>
                    <a:pt x="10132" y="179141"/>
                  </a:lnTo>
                  <a:lnTo>
                    <a:pt x="0" y="128947"/>
                  </a:lnTo>
                  <a:lnTo>
                    <a:pt x="10132" y="78755"/>
                  </a:lnTo>
                  <a:lnTo>
                    <a:pt x="37767" y="37768"/>
                  </a:lnTo>
                  <a:lnTo>
                    <a:pt x="78755" y="10133"/>
                  </a:lnTo>
                  <a:lnTo>
                    <a:pt x="128948" y="0"/>
                  </a:lnTo>
                  <a:lnTo>
                    <a:pt x="179140" y="10133"/>
                  </a:lnTo>
                  <a:lnTo>
                    <a:pt x="220128" y="37768"/>
                  </a:lnTo>
                  <a:lnTo>
                    <a:pt x="247763" y="78755"/>
                  </a:lnTo>
                  <a:lnTo>
                    <a:pt x="257895" y="128949"/>
                  </a:lnTo>
                  <a:lnTo>
                    <a:pt x="247763" y="179141"/>
                  </a:lnTo>
                  <a:lnTo>
                    <a:pt x="220128" y="220128"/>
                  </a:lnTo>
                  <a:lnTo>
                    <a:pt x="179140" y="247763"/>
                  </a:lnTo>
                  <a:lnTo>
                    <a:pt x="128949" y="257896"/>
                  </a:lnTo>
                  <a:close/>
                </a:path>
              </a:pathLst>
            </a:custGeom>
            <a:solidFill>
              <a:srgbClr val="FAE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9210181" y="9705288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5" h="258445">
                  <a:moveTo>
                    <a:pt x="128947" y="257896"/>
                  </a:moveTo>
                  <a:lnTo>
                    <a:pt x="78755" y="247763"/>
                  </a:lnTo>
                  <a:lnTo>
                    <a:pt x="37768" y="220128"/>
                  </a:lnTo>
                  <a:lnTo>
                    <a:pt x="10133" y="179141"/>
                  </a:lnTo>
                  <a:lnTo>
                    <a:pt x="0" y="128948"/>
                  </a:lnTo>
                  <a:lnTo>
                    <a:pt x="10133" y="78755"/>
                  </a:lnTo>
                  <a:lnTo>
                    <a:pt x="37768" y="37768"/>
                  </a:lnTo>
                  <a:lnTo>
                    <a:pt x="78755" y="10133"/>
                  </a:lnTo>
                  <a:lnTo>
                    <a:pt x="128948" y="0"/>
                  </a:lnTo>
                  <a:lnTo>
                    <a:pt x="179141" y="10133"/>
                  </a:lnTo>
                  <a:lnTo>
                    <a:pt x="220128" y="37768"/>
                  </a:lnTo>
                  <a:lnTo>
                    <a:pt x="247763" y="78755"/>
                  </a:lnTo>
                  <a:lnTo>
                    <a:pt x="257896" y="128947"/>
                  </a:lnTo>
                  <a:lnTo>
                    <a:pt x="247763" y="179141"/>
                  </a:lnTo>
                  <a:lnTo>
                    <a:pt x="220128" y="220128"/>
                  </a:lnTo>
                  <a:lnTo>
                    <a:pt x="179141" y="247763"/>
                  </a:lnTo>
                  <a:lnTo>
                    <a:pt x="128949" y="257896"/>
                  </a:lnTo>
                  <a:close/>
                </a:path>
              </a:pathLst>
            </a:custGeom>
            <a:solidFill>
              <a:srgbClr val="E8EC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9600442" y="9705288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5" h="258445">
                  <a:moveTo>
                    <a:pt x="128949" y="257896"/>
                  </a:moveTo>
                  <a:lnTo>
                    <a:pt x="78755" y="247763"/>
                  </a:lnTo>
                  <a:lnTo>
                    <a:pt x="37767" y="220128"/>
                  </a:lnTo>
                  <a:lnTo>
                    <a:pt x="10133" y="179141"/>
                  </a:lnTo>
                  <a:lnTo>
                    <a:pt x="0" y="128947"/>
                  </a:lnTo>
                  <a:lnTo>
                    <a:pt x="10133" y="78755"/>
                  </a:lnTo>
                  <a:lnTo>
                    <a:pt x="37767" y="37768"/>
                  </a:lnTo>
                  <a:lnTo>
                    <a:pt x="78755" y="10133"/>
                  </a:lnTo>
                  <a:lnTo>
                    <a:pt x="128948" y="0"/>
                  </a:lnTo>
                  <a:lnTo>
                    <a:pt x="179140" y="10133"/>
                  </a:lnTo>
                  <a:lnTo>
                    <a:pt x="220128" y="37768"/>
                  </a:lnTo>
                  <a:lnTo>
                    <a:pt x="247763" y="78755"/>
                  </a:lnTo>
                  <a:lnTo>
                    <a:pt x="257895" y="128948"/>
                  </a:lnTo>
                  <a:lnTo>
                    <a:pt x="247763" y="179141"/>
                  </a:lnTo>
                  <a:lnTo>
                    <a:pt x="220128" y="220128"/>
                  </a:lnTo>
                  <a:lnTo>
                    <a:pt x="179140" y="247763"/>
                  </a:lnTo>
                  <a:lnTo>
                    <a:pt x="128949" y="257896"/>
                  </a:lnTo>
                  <a:close/>
                </a:path>
              </a:pathLst>
            </a:custGeom>
            <a:solidFill>
              <a:srgbClr val="CCD5A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73886" y="3060100"/>
            <a:ext cx="10140315" cy="4163060"/>
          </a:xfrm>
          <a:custGeom>
            <a:avLst/>
            <a:gdLst/>
            <a:ahLst/>
            <a:cxnLst/>
            <a:rect l="l" t="t" r="r" b="b"/>
            <a:pathLst>
              <a:path w="10140315" h="4163059">
                <a:moveTo>
                  <a:pt x="9711925" y="4163019"/>
                </a:moveTo>
                <a:lnTo>
                  <a:pt x="428300" y="4163019"/>
                </a:lnTo>
                <a:lnTo>
                  <a:pt x="390562" y="4157388"/>
                </a:lnTo>
                <a:lnTo>
                  <a:pt x="344494" y="4145810"/>
                </a:lnTo>
                <a:lnTo>
                  <a:pt x="299876" y="4129831"/>
                </a:lnTo>
                <a:lnTo>
                  <a:pt x="257028" y="4109581"/>
                </a:lnTo>
                <a:lnTo>
                  <a:pt x="216266" y="4085192"/>
                </a:lnTo>
                <a:lnTo>
                  <a:pt x="177911" y="4056797"/>
                </a:lnTo>
                <a:lnTo>
                  <a:pt x="142280" y="4024528"/>
                </a:lnTo>
                <a:lnTo>
                  <a:pt x="110010" y="3988897"/>
                </a:lnTo>
                <a:lnTo>
                  <a:pt x="81615" y="3950541"/>
                </a:lnTo>
                <a:lnTo>
                  <a:pt x="57227" y="3909780"/>
                </a:lnTo>
                <a:lnTo>
                  <a:pt x="36977" y="3866931"/>
                </a:lnTo>
                <a:lnTo>
                  <a:pt x="20997" y="3822314"/>
                </a:lnTo>
                <a:lnTo>
                  <a:pt x="9420" y="3776246"/>
                </a:lnTo>
                <a:lnTo>
                  <a:pt x="2376" y="3729046"/>
                </a:lnTo>
                <a:lnTo>
                  <a:pt x="0" y="3681035"/>
                </a:lnTo>
                <a:lnTo>
                  <a:pt x="0" y="485773"/>
                </a:lnTo>
                <a:lnTo>
                  <a:pt x="2376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9654451" y="0"/>
                </a:lnTo>
                <a:lnTo>
                  <a:pt x="9702464" y="2377"/>
                </a:lnTo>
                <a:lnTo>
                  <a:pt x="9749664" y="9420"/>
                </a:lnTo>
                <a:lnTo>
                  <a:pt x="9795732" y="20997"/>
                </a:lnTo>
                <a:lnTo>
                  <a:pt x="9840349" y="36977"/>
                </a:lnTo>
                <a:lnTo>
                  <a:pt x="9883198" y="57227"/>
                </a:lnTo>
                <a:lnTo>
                  <a:pt x="9923959" y="81615"/>
                </a:lnTo>
                <a:lnTo>
                  <a:pt x="9962315" y="110010"/>
                </a:lnTo>
                <a:lnTo>
                  <a:pt x="9997946" y="142280"/>
                </a:lnTo>
                <a:lnTo>
                  <a:pt x="10030216" y="177911"/>
                </a:lnTo>
                <a:lnTo>
                  <a:pt x="10058611" y="216266"/>
                </a:lnTo>
                <a:lnTo>
                  <a:pt x="10082999" y="257028"/>
                </a:lnTo>
                <a:lnTo>
                  <a:pt x="10103249" y="299876"/>
                </a:lnTo>
                <a:lnTo>
                  <a:pt x="10119229" y="344494"/>
                </a:lnTo>
                <a:lnTo>
                  <a:pt x="10130806" y="390562"/>
                </a:lnTo>
                <a:lnTo>
                  <a:pt x="10137849" y="437762"/>
                </a:lnTo>
                <a:lnTo>
                  <a:pt x="10140226" y="485773"/>
                </a:lnTo>
                <a:lnTo>
                  <a:pt x="10140226" y="3681035"/>
                </a:lnTo>
                <a:lnTo>
                  <a:pt x="10137849" y="3729046"/>
                </a:lnTo>
                <a:lnTo>
                  <a:pt x="10130806" y="3776246"/>
                </a:lnTo>
                <a:lnTo>
                  <a:pt x="10119229" y="3822314"/>
                </a:lnTo>
                <a:lnTo>
                  <a:pt x="10103249" y="3866931"/>
                </a:lnTo>
                <a:lnTo>
                  <a:pt x="10082999" y="3909780"/>
                </a:lnTo>
                <a:lnTo>
                  <a:pt x="10058611" y="3950541"/>
                </a:lnTo>
                <a:lnTo>
                  <a:pt x="10030216" y="3988897"/>
                </a:lnTo>
                <a:lnTo>
                  <a:pt x="9997946" y="4024528"/>
                </a:lnTo>
                <a:lnTo>
                  <a:pt x="9962315" y="4056797"/>
                </a:lnTo>
                <a:lnTo>
                  <a:pt x="9923959" y="4085192"/>
                </a:lnTo>
                <a:lnTo>
                  <a:pt x="9883198" y="4109581"/>
                </a:lnTo>
                <a:lnTo>
                  <a:pt x="9840349" y="4129831"/>
                </a:lnTo>
                <a:lnTo>
                  <a:pt x="9795732" y="4145810"/>
                </a:lnTo>
                <a:lnTo>
                  <a:pt x="9749664" y="4157388"/>
                </a:lnTo>
                <a:lnTo>
                  <a:pt x="9711925" y="4163019"/>
                </a:lnTo>
                <a:close/>
              </a:path>
            </a:pathLst>
          </a:custGeom>
          <a:solidFill>
            <a:srgbClr val="FEFADF">
              <a:alpha val="897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86388" y="4185941"/>
            <a:ext cx="9315450" cy="1711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15199"/>
              </a:lnSpc>
              <a:spcBef>
                <a:spcPts val="100"/>
              </a:spcBef>
            </a:pPr>
            <a:r>
              <a:rPr dirty="0" sz="3200" spc="60">
                <a:solidFill>
                  <a:srgbClr val="3B5229"/>
                </a:solidFill>
                <a:latin typeface="Trebuchet MS"/>
                <a:cs typeface="Trebuchet MS"/>
              </a:rPr>
              <a:t>Cloning</a:t>
            </a:r>
            <a:r>
              <a:rPr dirty="0" sz="32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200" spc="25">
                <a:solidFill>
                  <a:srgbClr val="3B5229"/>
                </a:solidFill>
                <a:latin typeface="Trebuchet MS"/>
                <a:cs typeface="Trebuchet MS"/>
              </a:rPr>
              <a:t>can</a:t>
            </a:r>
            <a:r>
              <a:rPr dirty="0" sz="32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200" spc="10">
                <a:solidFill>
                  <a:srgbClr val="3B5229"/>
                </a:solidFill>
                <a:latin typeface="Trebuchet MS"/>
                <a:cs typeface="Trebuchet MS"/>
              </a:rPr>
              <a:t>be</a:t>
            </a:r>
            <a:r>
              <a:rPr dirty="0" sz="3200" spc="5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200" spc="5">
                <a:solidFill>
                  <a:srgbClr val="3B5229"/>
                </a:solidFill>
                <a:latin typeface="Trebuchet MS"/>
                <a:cs typeface="Trebuchet MS"/>
              </a:rPr>
              <a:t>used</a:t>
            </a:r>
            <a:r>
              <a:rPr dirty="0" sz="32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200" spc="-50">
                <a:solidFill>
                  <a:srgbClr val="3B5229"/>
                </a:solidFill>
                <a:latin typeface="Trebuchet MS"/>
                <a:cs typeface="Trebuchet MS"/>
              </a:rPr>
              <a:t>to</a:t>
            </a:r>
            <a:r>
              <a:rPr dirty="0" sz="3200" spc="5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200" spc="-50">
                <a:solidFill>
                  <a:srgbClr val="3B5229"/>
                </a:solidFill>
                <a:latin typeface="Trebuchet MS"/>
                <a:cs typeface="Trebuchet MS"/>
              </a:rPr>
              <a:t>create</a:t>
            </a:r>
            <a:r>
              <a:rPr dirty="0" sz="32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200" spc="20">
                <a:solidFill>
                  <a:srgbClr val="3B5229"/>
                </a:solidFill>
                <a:latin typeface="Trebuchet MS"/>
                <a:cs typeface="Trebuchet MS"/>
              </a:rPr>
              <a:t>animals</a:t>
            </a:r>
            <a:r>
              <a:rPr dirty="0" sz="3200" spc="5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200" spc="-110">
                <a:solidFill>
                  <a:srgbClr val="3B5229"/>
                </a:solidFill>
                <a:latin typeface="Trebuchet MS"/>
                <a:cs typeface="Trebuchet MS"/>
              </a:rPr>
              <a:t>with</a:t>
            </a:r>
            <a:r>
              <a:rPr dirty="0" sz="32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200" spc="80">
                <a:solidFill>
                  <a:srgbClr val="3B5229"/>
                </a:solidFill>
                <a:latin typeface="Trebuchet MS"/>
                <a:cs typeface="Trebuchet MS"/>
              </a:rPr>
              <a:t>organs </a:t>
            </a:r>
            <a:r>
              <a:rPr dirty="0" sz="3200" spc="-95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200" spc="-10">
                <a:solidFill>
                  <a:srgbClr val="3B5229"/>
                </a:solidFill>
                <a:latin typeface="Trebuchet MS"/>
                <a:cs typeface="Trebuchet MS"/>
              </a:rPr>
              <a:t>that</a:t>
            </a:r>
            <a:r>
              <a:rPr dirty="0" sz="32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200" spc="20">
                <a:solidFill>
                  <a:srgbClr val="3B5229"/>
                </a:solidFill>
                <a:latin typeface="Trebuchet MS"/>
                <a:cs typeface="Trebuchet MS"/>
              </a:rPr>
              <a:t>are</a:t>
            </a:r>
            <a:r>
              <a:rPr dirty="0" sz="32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200" spc="-25">
                <a:solidFill>
                  <a:srgbClr val="3B5229"/>
                </a:solidFill>
                <a:latin typeface="Trebuchet MS"/>
                <a:cs typeface="Trebuchet MS"/>
              </a:rPr>
              <a:t>genetically</a:t>
            </a:r>
            <a:r>
              <a:rPr dirty="0" sz="32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200" spc="-40">
                <a:solidFill>
                  <a:srgbClr val="3B5229"/>
                </a:solidFill>
                <a:latin typeface="Trebuchet MS"/>
                <a:cs typeface="Trebuchet MS"/>
              </a:rPr>
              <a:t>identical</a:t>
            </a:r>
            <a:r>
              <a:rPr dirty="0" sz="32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200" spc="-50">
                <a:solidFill>
                  <a:srgbClr val="3B5229"/>
                </a:solidFill>
                <a:latin typeface="Trebuchet MS"/>
                <a:cs typeface="Trebuchet MS"/>
              </a:rPr>
              <a:t>to</a:t>
            </a:r>
            <a:r>
              <a:rPr dirty="0" sz="32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200" spc="-35">
                <a:solidFill>
                  <a:srgbClr val="3B5229"/>
                </a:solidFill>
                <a:latin typeface="Trebuchet MS"/>
                <a:cs typeface="Trebuchet MS"/>
              </a:rPr>
              <a:t>those</a:t>
            </a:r>
            <a:r>
              <a:rPr dirty="0" sz="32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200" spc="25">
                <a:solidFill>
                  <a:srgbClr val="3B5229"/>
                </a:solidFill>
                <a:latin typeface="Trebuchet MS"/>
                <a:cs typeface="Trebuchet MS"/>
              </a:rPr>
              <a:t>of</a:t>
            </a:r>
            <a:r>
              <a:rPr dirty="0" sz="32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200" spc="-50">
                <a:solidFill>
                  <a:srgbClr val="3B5229"/>
                </a:solidFill>
                <a:latin typeface="Trebuchet MS"/>
                <a:cs typeface="Trebuchet MS"/>
              </a:rPr>
              <a:t>humans, </a:t>
            </a:r>
            <a:r>
              <a:rPr dirty="0" sz="3200" spc="-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200" spc="-85">
                <a:solidFill>
                  <a:srgbClr val="3B5229"/>
                </a:solidFill>
                <a:latin typeface="Trebuchet MS"/>
                <a:cs typeface="Trebuchet MS"/>
              </a:rPr>
              <a:t>which</a:t>
            </a:r>
            <a:r>
              <a:rPr dirty="0" sz="32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200" spc="25">
                <a:solidFill>
                  <a:srgbClr val="3B5229"/>
                </a:solidFill>
                <a:latin typeface="Trebuchet MS"/>
                <a:cs typeface="Trebuchet MS"/>
              </a:rPr>
              <a:t>can</a:t>
            </a:r>
            <a:r>
              <a:rPr dirty="0" sz="32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200" spc="10">
                <a:solidFill>
                  <a:srgbClr val="3B5229"/>
                </a:solidFill>
                <a:latin typeface="Trebuchet MS"/>
                <a:cs typeface="Trebuchet MS"/>
              </a:rPr>
              <a:t>be</a:t>
            </a:r>
            <a:r>
              <a:rPr dirty="0" sz="32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200" spc="5">
                <a:solidFill>
                  <a:srgbClr val="3B5229"/>
                </a:solidFill>
                <a:latin typeface="Trebuchet MS"/>
                <a:cs typeface="Trebuchet MS"/>
              </a:rPr>
              <a:t>used</a:t>
            </a:r>
            <a:r>
              <a:rPr dirty="0" sz="32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200">
                <a:solidFill>
                  <a:srgbClr val="3B5229"/>
                </a:solidFill>
                <a:latin typeface="Trebuchet MS"/>
                <a:cs typeface="Trebuchet MS"/>
              </a:rPr>
              <a:t>for</a:t>
            </a:r>
            <a:r>
              <a:rPr dirty="0" sz="32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200" spc="95">
                <a:solidFill>
                  <a:srgbClr val="3B5229"/>
                </a:solidFill>
                <a:latin typeface="Trebuchet MS"/>
                <a:cs typeface="Trebuchet MS"/>
              </a:rPr>
              <a:t>organ</a:t>
            </a:r>
            <a:r>
              <a:rPr dirty="0" sz="32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200" spc="-35">
                <a:solidFill>
                  <a:srgbClr val="3B5229"/>
                </a:solidFill>
                <a:latin typeface="Trebuchet MS"/>
                <a:cs typeface="Trebuchet MS"/>
              </a:rPr>
              <a:t>transplantation.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92245" y="707700"/>
            <a:ext cx="8311515" cy="1727835"/>
          </a:xfrm>
          <a:custGeom>
            <a:avLst/>
            <a:gdLst/>
            <a:ahLst/>
            <a:cxnLst/>
            <a:rect l="l" t="t" r="r" b="b"/>
            <a:pathLst>
              <a:path w="8311515" h="1727835">
                <a:moveTo>
                  <a:pt x="7882741" y="1727249"/>
                </a:moveTo>
                <a:lnTo>
                  <a:pt x="7844021" y="1722932"/>
                </a:lnTo>
                <a:lnTo>
                  <a:pt x="7781505" y="1706444"/>
                </a:lnTo>
                <a:lnTo>
                  <a:pt x="7681530" y="1680465"/>
                </a:lnTo>
                <a:lnTo>
                  <a:pt x="7581385" y="1655217"/>
                </a:lnTo>
                <a:lnTo>
                  <a:pt x="7481070" y="1630698"/>
                </a:lnTo>
                <a:lnTo>
                  <a:pt x="7380584" y="1606909"/>
                </a:lnTo>
                <a:lnTo>
                  <a:pt x="7279929" y="1583850"/>
                </a:lnTo>
                <a:lnTo>
                  <a:pt x="7179104" y="1561521"/>
                </a:lnTo>
                <a:lnTo>
                  <a:pt x="7078109" y="1539922"/>
                </a:lnTo>
                <a:lnTo>
                  <a:pt x="6976943" y="1519053"/>
                </a:lnTo>
                <a:lnTo>
                  <a:pt x="6875614" y="1498915"/>
                </a:lnTo>
                <a:lnTo>
                  <a:pt x="6774156" y="1479515"/>
                </a:lnTo>
                <a:lnTo>
                  <a:pt x="6672577" y="1460854"/>
                </a:lnTo>
                <a:lnTo>
                  <a:pt x="6570875" y="1442933"/>
                </a:lnTo>
                <a:lnTo>
                  <a:pt x="6469051" y="1425751"/>
                </a:lnTo>
                <a:lnTo>
                  <a:pt x="6367105" y="1409308"/>
                </a:lnTo>
                <a:lnTo>
                  <a:pt x="6265037" y="1393605"/>
                </a:lnTo>
                <a:lnTo>
                  <a:pt x="6162847" y="1378642"/>
                </a:lnTo>
                <a:lnTo>
                  <a:pt x="6060535" y="1364417"/>
                </a:lnTo>
                <a:lnTo>
                  <a:pt x="5958107" y="1350933"/>
                </a:lnTo>
                <a:lnTo>
                  <a:pt x="5855600" y="1338194"/>
                </a:lnTo>
                <a:lnTo>
                  <a:pt x="5753019" y="1326201"/>
                </a:lnTo>
                <a:lnTo>
                  <a:pt x="5650365" y="1314954"/>
                </a:lnTo>
                <a:lnTo>
                  <a:pt x="5547637" y="1304452"/>
                </a:lnTo>
                <a:lnTo>
                  <a:pt x="5444836" y="1294696"/>
                </a:lnTo>
                <a:lnTo>
                  <a:pt x="5341961" y="1285686"/>
                </a:lnTo>
                <a:lnTo>
                  <a:pt x="5239012" y="1277422"/>
                </a:lnTo>
                <a:lnTo>
                  <a:pt x="5135990" y="1269903"/>
                </a:lnTo>
                <a:lnTo>
                  <a:pt x="5032900" y="1263131"/>
                </a:lnTo>
                <a:lnTo>
                  <a:pt x="4929780" y="1257107"/>
                </a:lnTo>
                <a:lnTo>
                  <a:pt x="4826635" y="1251833"/>
                </a:lnTo>
                <a:lnTo>
                  <a:pt x="4723465" y="1247307"/>
                </a:lnTo>
                <a:lnTo>
                  <a:pt x="4620270" y="1243530"/>
                </a:lnTo>
                <a:lnTo>
                  <a:pt x="4517051" y="1240503"/>
                </a:lnTo>
                <a:lnTo>
                  <a:pt x="4413807" y="1238224"/>
                </a:lnTo>
                <a:lnTo>
                  <a:pt x="4310539" y="1236694"/>
                </a:lnTo>
                <a:lnTo>
                  <a:pt x="4207245" y="1235914"/>
                </a:lnTo>
                <a:lnTo>
                  <a:pt x="4103934" y="1235882"/>
                </a:lnTo>
                <a:lnTo>
                  <a:pt x="4000640" y="1236599"/>
                </a:lnTo>
                <a:lnTo>
                  <a:pt x="3897371" y="1238066"/>
                </a:lnTo>
                <a:lnTo>
                  <a:pt x="3794125" y="1240281"/>
                </a:lnTo>
                <a:lnTo>
                  <a:pt x="3690904" y="1243246"/>
                </a:lnTo>
                <a:lnTo>
                  <a:pt x="3587708" y="1246959"/>
                </a:lnTo>
                <a:lnTo>
                  <a:pt x="3484535" y="1251421"/>
                </a:lnTo>
                <a:lnTo>
                  <a:pt x="3381387" y="1256633"/>
                </a:lnTo>
                <a:lnTo>
                  <a:pt x="3278263" y="1262593"/>
                </a:lnTo>
                <a:lnTo>
                  <a:pt x="3175169" y="1269302"/>
                </a:lnTo>
                <a:lnTo>
                  <a:pt x="3072142" y="1276758"/>
                </a:lnTo>
                <a:lnTo>
                  <a:pt x="2969189" y="1284959"/>
                </a:lnTo>
                <a:lnTo>
                  <a:pt x="2866308" y="1293906"/>
                </a:lnTo>
                <a:lnTo>
                  <a:pt x="2763501" y="1303598"/>
                </a:lnTo>
                <a:lnTo>
                  <a:pt x="2660766" y="1314037"/>
                </a:lnTo>
                <a:lnTo>
                  <a:pt x="2558105" y="1325222"/>
                </a:lnTo>
                <a:lnTo>
                  <a:pt x="2455516" y="1337152"/>
                </a:lnTo>
                <a:lnTo>
                  <a:pt x="2353001" y="1349828"/>
                </a:lnTo>
                <a:lnTo>
                  <a:pt x="2250565" y="1363249"/>
                </a:lnTo>
                <a:lnTo>
                  <a:pt x="2148244" y="1377411"/>
                </a:lnTo>
                <a:lnTo>
                  <a:pt x="2046045" y="1392312"/>
                </a:lnTo>
                <a:lnTo>
                  <a:pt x="1943968" y="1407952"/>
                </a:lnTo>
                <a:lnTo>
                  <a:pt x="1842012" y="1424332"/>
                </a:lnTo>
                <a:lnTo>
                  <a:pt x="1740178" y="1441452"/>
                </a:lnTo>
                <a:lnTo>
                  <a:pt x="1638465" y="1459311"/>
                </a:lnTo>
                <a:lnTo>
                  <a:pt x="1536874" y="1477909"/>
                </a:lnTo>
                <a:lnTo>
                  <a:pt x="1435405" y="1497247"/>
                </a:lnTo>
                <a:lnTo>
                  <a:pt x="1334063" y="1517323"/>
                </a:lnTo>
                <a:lnTo>
                  <a:pt x="1232885" y="1538130"/>
                </a:lnTo>
                <a:lnTo>
                  <a:pt x="1131876" y="1559668"/>
                </a:lnTo>
                <a:lnTo>
                  <a:pt x="1031037" y="1581935"/>
                </a:lnTo>
                <a:lnTo>
                  <a:pt x="930368" y="1604932"/>
                </a:lnTo>
                <a:lnTo>
                  <a:pt x="829868" y="1628659"/>
                </a:lnTo>
                <a:lnTo>
                  <a:pt x="729538" y="1653116"/>
                </a:lnTo>
                <a:lnTo>
                  <a:pt x="629377" y="1678304"/>
                </a:lnTo>
                <a:lnTo>
                  <a:pt x="529386" y="1704221"/>
                </a:lnTo>
                <a:lnTo>
                  <a:pt x="473193" y="1719218"/>
                </a:lnTo>
                <a:lnTo>
                  <a:pt x="466859" y="1720670"/>
                </a:lnTo>
                <a:lnTo>
                  <a:pt x="428138" y="1724964"/>
                </a:lnTo>
                <a:lnTo>
                  <a:pt x="389325" y="1721589"/>
                </a:lnTo>
                <a:lnTo>
                  <a:pt x="351926" y="1710675"/>
                </a:lnTo>
                <a:lnTo>
                  <a:pt x="317391" y="1692646"/>
                </a:lnTo>
                <a:lnTo>
                  <a:pt x="287059" y="1668200"/>
                </a:lnTo>
                <a:lnTo>
                  <a:pt x="262105" y="1638286"/>
                </a:lnTo>
                <a:lnTo>
                  <a:pt x="243497" y="1604063"/>
                </a:lnTo>
                <a:lnTo>
                  <a:pt x="7025" y="770654"/>
                </a:lnTo>
                <a:lnTo>
                  <a:pt x="469" y="732611"/>
                </a:lnTo>
                <a:lnTo>
                  <a:pt x="0" y="722945"/>
                </a:lnTo>
                <a:lnTo>
                  <a:pt x="3" y="713291"/>
                </a:lnTo>
                <a:lnTo>
                  <a:pt x="4729" y="674977"/>
                </a:lnTo>
                <a:lnTo>
                  <a:pt x="16810" y="638310"/>
                </a:lnTo>
                <a:lnTo>
                  <a:pt x="35787" y="604690"/>
                </a:lnTo>
                <a:lnTo>
                  <a:pt x="60935" y="575397"/>
                </a:lnTo>
                <a:lnTo>
                  <a:pt x="91297" y="551549"/>
                </a:lnTo>
                <a:lnTo>
                  <a:pt x="125715" y="534053"/>
                </a:lnTo>
                <a:lnTo>
                  <a:pt x="242142" y="501948"/>
                </a:lnTo>
                <a:lnTo>
                  <a:pt x="340395" y="476635"/>
                </a:lnTo>
                <a:lnTo>
                  <a:pt x="438799" y="451971"/>
                </a:lnTo>
                <a:lnTo>
                  <a:pt x="537355" y="427954"/>
                </a:lnTo>
                <a:lnTo>
                  <a:pt x="636061" y="404586"/>
                </a:lnTo>
                <a:lnTo>
                  <a:pt x="734919" y="381865"/>
                </a:lnTo>
                <a:lnTo>
                  <a:pt x="833928" y="359792"/>
                </a:lnTo>
                <a:lnTo>
                  <a:pt x="933089" y="338367"/>
                </a:lnTo>
                <a:lnTo>
                  <a:pt x="1032400" y="317590"/>
                </a:lnTo>
                <a:lnTo>
                  <a:pt x="1131863" y="297461"/>
                </a:lnTo>
                <a:lnTo>
                  <a:pt x="1231455" y="277985"/>
                </a:lnTo>
                <a:lnTo>
                  <a:pt x="1331156" y="259164"/>
                </a:lnTo>
                <a:lnTo>
                  <a:pt x="1430966" y="241000"/>
                </a:lnTo>
                <a:lnTo>
                  <a:pt x="1530883" y="223493"/>
                </a:lnTo>
                <a:lnTo>
                  <a:pt x="1630910" y="206642"/>
                </a:lnTo>
                <a:lnTo>
                  <a:pt x="1731044" y="190448"/>
                </a:lnTo>
                <a:lnTo>
                  <a:pt x="1831287" y="174910"/>
                </a:lnTo>
                <a:lnTo>
                  <a:pt x="1931638" y="160028"/>
                </a:lnTo>
                <a:lnTo>
                  <a:pt x="2032098" y="145803"/>
                </a:lnTo>
                <a:lnTo>
                  <a:pt x="2132666" y="132235"/>
                </a:lnTo>
                <a:lnTo>
                  <a:pt x="2233321" y="119325"/>
                </a:lnTo>
                <a:lnTo>
                  <a:pt x="2334042" y="107078"/>
                </a:lnTo>
                <a:lnTo>
                  <a:pt x="2434827" y="95493"/>
                </a:lnTo>
                <a:lnTo>
                  <a:pt x="2535677" y="84570"/>
                </a:lnTo>
                <a:lnTo>
                  <a:pt x="2636593" y="74309"/>
                </a:lnTo>
                <a:lnTo>
                  <a:pt x="2737574" y="64711"/>
                </a:lnTo>
                <a:lnTo>
                  <a:pt x="2838620" y="55775"/>
                </a:lnTo>
                <a:lnTo>
                  <a:pt x="2939731" y="47500"/>
                </a:lnTo>
                <a:lnTo>
                  <a:pt x="3040907" y="39888"/>
                </a:lnTo>
                <a:lnTo>
                  <a:pt x="3142148" y="32938"/>
                </a:lnTo>
                <a:lnTo>
                  <a:pt x="3243433" y="26652"/>
                </a:lnTo>
                <a:lnTo>
                  <a:pt x="3344739" y="21031"/>
                </a:lnTo>
                <a:lnTo>
                  <a:pt x="3446067" y="16074"/>
                </a:lnTo>
                <a:lnTo>
                  <a:pt x="3547417" y="11783"/>
                </a:lnTo>
                <a:lnTo>
                  <a:pt x="3648788" y="8156"/>
                </a:lnTo>
                <a:lnTo>
                  <a:pt x="3750181" y="5195"/>
                </a:lnTo>
                <a:lnTo>
                  <a:pt x="3851595" y="2899"/>
                </a:lnTo>
                <a:lnTo>
                  <a:pt x="3953031" y="1267"/>
                </a:lnTo>
                <a:lnTo>
                  <a:pt x="4054489" y="301"/>
                </a:lnTo>
                <a:lnTo>
                  <a:pt x="4155968" y="0"/>
                </a:lnTo>
                <a:lnTo>
                  <a:pt x="4257447" y="363"/>
                </a:lnTo>
                <a:lnTo>
                  <a:pt x="4358904" y="1392"/>
                </a:lnTo>
                <a:lnTo>
                  <a:pt x="4460339" y="3085"/>
                </a:lnTo>
                <a:lnTo>
                  <a:pt x="4561752" y="5444"/>
                </a:lnTo>
                <a:lnTo>
                  <a:pt x="4663143" y="8467"/>
                </a:lnTo>
                <a:lnTo>
                  <a:pt x="4764512" y="12156"/>
                </a:lnTo>
                <a:lnTo>
                  <a:pt x="4865859" y="16509"/>
                </a:lnTo>
                <a:lnTo>
                  <a:pt x="4967184" y="21528"/>
                </a:lnTo>
                <a:lnTo>
                  <a:pt x="5068487" y="27211"/>
                </a:lnTo>
                <a:lnTo>
                  <a:pt x="5169768" y="33560"/>
                </a:lnTo>
                <a:lnTo>
                  <a:pt x="5271005" y="40572"/>
                </a:lnTo>
                <a:lnTo>
                  <a:pt x="5372177" y="48246"/>
                </a:lnTo>
                <a:lnTo>
                  <a:pt x="5473283" y="56582"/>
                </a:lnTo>
                <a:lnTo>
                  <a:pt x="5574323" y="65581"/>
                </a:lnTo>
                <a:lnTo>
                  <a:pt x="5675298" y="75241"/>
                </a:lnTo>
                <a:lnTo>
                  <a:pt x="5776207" y="85564"/>
                </a:lnTo>
                <a:lnTo>
                  <a:pt x="5877051" y="96548"/>
                </a:lnTo>
                <a:lnTo>
                  <a:pt x="5977829" y="108195"/>
                </a:lnTo>
                <a:lnTo>
                  <a:pt x="6078541" y="120504"/>
                </a:lnTo>
                <a:lnTo>
                  <a:pt x="6179188" y="133475"/>
                </a:lnTo>
                <a:lnTo>
                  <a:pt x="6279748" y="147105"/>
                </a:lnTo>
                <a:lnTo>
                  <a:pt x="6380199" y="161392"/>
                </a:lnTo>
                <a:lnTo>
                  <a:pt x="6480542" y="176335"/>
                </a:lnTo>
                <a:lnTo>
                  <a:pt x="6580775" y="191934"/>
                </a:lnTo>
                <a:lnTo>
                  <a:pt x="6680900" y="208190"/>
                </a:lnTo>
                <a:lnTo>
                  <a:pt x="6780916" y="225102"/>
                </a:lnTo>
                <a:lnTo>
                  <a:pt x="6880823" y="242671"/>
                </a:lnTo>
                <a:lnTo>
                  <a:pt x="6980621" y="260896"/>
                </a:lnTo>
                <a:lnTo>
                  <a:pt x="7080311" y="279778"/>
                </a:lnTo>
                <a:lnTo>
                  <a:pt x="7179891" y="299315"/>
                </a:lnTo>
                <a:lnTo>
                  <a:pt x="7279342" y="319505"/>
                </a:lnTo>
                <a:lnTo>
                  <a:pt x="7378640" y="340343"/>
                </a:lnTo>
                <a:lnTo>
                  <a:pt x="7477787" y="361829"/>
                </a:lnTo>
                <a:lnTo>
                  <a:pt x="7576783" y="383962"/>
                </a:lnTo>
                <a:lnTo>
                  <a:pt x="7675627" y="406744"/>
                </a:lnTo>
                <a:lnTo>
                  <a:pt x="7774319" y="430173"/>
                </a:lnTo>
                <a:lnTo>
                  <a:pt x="7872860" y="454250"/>
                </a:lnTo>
                <a:lnTo>
                  <a:pt x="7971249" y="478975"/>
                </a:lnTo>
                <a:lnTo>
                  <a:pt x="8069487" y="504347"/>
                </a:lnTo>
                <a:lnTo>
                  <a:pt x="8167573" y="530368"/>
                </a:lnTo>
                <a:lnTo>
                  <a:pt x="8203524" y="544443"/>
                </a:lnTo>
                <a:lnTo>
                  <a:pt x="8236056" y="565234"/>
                </a:lnTo>
                <a:lnTo>
                  <a:pt x="8263927" y="591949"/>
                </a:lnTo>
                <a:lnTo>
                  <a:pt x="8286076" y="623569"/>
                </a:lnTo>
                <a:lnTo>
                  <a:pt x="8301658" y="658890"/>
                </a:lnTo>
                <a:lnTo>
                  <a:pt x="8310078" y="696565"/>
                </a:lnTo>
                <a:lnTo>
                  <a:pt x="8311494" y="715839"/>
                </a:lnTo>
                <a:lnTo>
                  <a:pt x="8311492" y="725493"/>
                </a:lnTo>
                <a:lnTo>
                  <a:pt x="8306783" y="763809"/>
                </a:lnTo>
                <a:lnTo>
                  <a:pt x="8074155" y="1588148"/>
                </a:lnTo>
                <a:lnTo>
                  <a:pt x="8058985" y="1624027"/>
                </a:lnTo>
                <a:lnTo>
                  <a:pt x="8037078" y="1656239"/>
                </a:lnTo>
                <a:lnTo>
                  <a:pt x="8009283" y="1683534"/>
                </a:lnTo>
                <a:lnTo>
                  <a:pt x="7976678" y="1704855"/>
                </a:lnTo>
                <a:lnTo>
                  <a:pt x="7940526" y="1719375"/>
                </a:lnTo>
                <a:lnTo>
                  <a:pt x="7902231" y="1726531"/>
                </a:lnTo>
                <a:lnTo>
                  <a:pt x="7895749" y="1726984"/>
                </a:lnTo>
                <a:lnTo>
                  <a:pt x="7882741" y="1727249"/>
                </a:lnTo>
                <a:close/>
              </a:path>
            </a:pathLst>
          </a:custGeom>
          <a:solidFill>
            <a:srgbClr val="D4A2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 rot="20760000">
            <a:off x="4937282" y="1333426"/>
            <a:ext cx="1007996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600">
                <a:solidFill>
                  <a:srgbClr val="FEFADF"/>
                </a:solidFill>
                <a:latin typeface="Trebuchet MS"/>
                <a:cs typeface="Trebuchet MS"/>
              </a:rPr>
              <a:t>O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 rot="20880000">
            <a:off x="5322728" y="1241392"/>
            <a:ext cx="99330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320">
                <a:solidFill>
                  <a:srgbClr val="FEFADF"/>
                </a:solidFill>
                <a:latin typeface="Trebuchet MS"/>
                <a:cs typeface="Trebuchet MS"/>
              </a:rPr>
              <a:t>R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 rot="20940000">
            <a:off x="5698143" y="1158481"/>
            <a:ext cx="1011226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550">
                <a:solidFill>
                  <a:srgbClr val="FEFADF"/>
                </a:solidFill>
                <a:latin typeface="Trebuchet MS"/>
                <a:cs typeface="Trebuchet MS"/>
              </a:rPr>
              <a:t>G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 rot="21060000">
            <a:off x="6089343" y="1087036"/>
            <a:ext cx="98769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90">
                <a:solidFill>
                  <a:srgbClr val="FEFADF"/>
                </a:solidFill>
                <a:latin typeface="Trebuchet MS"/>
                <a:cs typeface="Trebuchet MS"/>
              </a:rPr>
              <a:t>A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 rot="21120000">
            <a:off x="6453046" y="1026806"/>
            <a:ext cx="100428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FEFADF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 rot="21300000">
            <a:off x="7137516" y="942163"/>
            <a:ext cx="982498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520">
                <a:solidFill>
                  <a:srgbClr val="FEFADF"/>
                </a:solidFill>
                <a:latin typeface="Trebuchet MS"/>
                <a:cs typeface="Trebuchet MS"/>
              </a:rPr>
              <a:t>T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 rot="21360000">
            <a:off x="7484452" y="910450"/>
            <a:ext cx="989140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320">
                <a:solidFill>
                  <a:srgbClr val="FEFADF"/>
                </a:solidFill>
                <a:latin typeface="Trebuchet MS"/>
                <a:cs typeface="Trebuchet MS"/>
              </a:rPr>
              <a:t>R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 rot="21420000">
            <a:off x="7845885" y="886716"/>
            <a:ext cx="980422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90">
                <a:solidFill>
                  <a:srgbClr val="FEFADF"/>
                </a:solidFill>
                <a:latin typeface="Trebuchet MS"/>
                <a:cs typeface="Trebuchet MS"/>
              </a:rPr>
              <a:t>A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 rot="21540000">
            <a:off x="8209272" y="871002"/>
            <a:ext cx="1006133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FEFADF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898626" y="784205"/>
            <a:ext cx="38036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715">
                <a:solidFill>
                  <a:srgbClr val="FEFADF"/>
                </a:solidFill>
                <a:latin typeface="Trebuchet MS"/>
                <a:cs typeface="Trebuchet MS"/>
              </a:rPr>
              <a:t>S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60000">
            <a:off x="8952919" y="867816"/>
            <a:ext cx="986260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145">
                <a:solidFill>
                  <a:srgbClr val="FEFADF"/>
                </a:solidFill>
                <a:latin typeface="Trebuchet MS"/>
                <a:cs typeface="Trebuchet MS"/>
              </a:rPr>
              <a:t>P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120000">
            <a:off x="9295166" y="878296"/>
            <a:ext cx="965889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85">
                <a:solidFill>
                  <a:srgbClr val="FEFADF"/>
                </a:solidFill>
                <a:latin typeface="Trebuchet MS"/>
                <a:cs typeface="Trebuchet MS"/>
              </a:rPr>
              <a:t>L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180000">
            <a:off x="9609994" y="895734"/>
            <a:ext cx="985548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90">
                <a:solidFill>
                  <a:srgbClr val="FEFADF"/>
                </a:solidFill>
                <a:latin typeface="Trebuchet MS"/>
                <a:cs typeface="Trebuchet MS"/>
              </a:rPr>
              <a:t>A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 rot="300000">
            <a:off x="9978118" y="924828"/>
            <a:ext cx="1001160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FEFADF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 rot="360000">
            <a:off x="10357373" y="962756"/>
            <a:ext cx="980193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520">
                <a:solidFill>
                  <a:srgbClr val="FEFADF"/>
                </a:solidFill>
                <a:latin typeface="Trebuchet MS"/>
                <a:cs typeface="Trebuchet MS"/>
              </a:rPr>
              <a:t>T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 rot="420000">
            <a:off x="10695395" y="1006203"/>
            <a:ext cx="98769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90">
                <a:solidFill>
                  <a:srgbClr val="FEFADF"/>
                </a:solidFill>
                <a:latin typeface="Trebuchet MS"/>
                <a:cs typeface="Trebuchet MS"/>
              </a:rPr>
              <a:t>A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 rot="540000">
            <a:off x="11041064" y="1057557"/>
            <a:ext cx="977250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520">
                <a:solidFill>
                  <a:srgbClr val="FEFADF"/>
                </a:solidFill>
                <a:latin typeface="Trebuchet MS"/>
                <a:cs typeface="Trebuchet MS"/>
              </a:rPr>
              <a:t>T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 rot="600000">
            <a:off x="11347026" y="1108393"/>
            <a:ext cx="952856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FEFADF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 rot="660000">
            <a:off x="11647492" y="1172651"/>
            <a:ext cx="101068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600">
                <a:solidFill>
                  <a:srgbClr val="FEFADF"/>
                </a:solidFill>
                <a:latin typeface="Trebuchet MS"/>
                <a:cs typeface="Trebuchet MS"/>
              </a:rPr>
              <a:t>O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 rot="780000">
            <a:off x="12050582" y="1260850"/>
            <a:ext cx="100219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FEFADF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516967" y="2905320"/>
              <a:ext cx="11251565" cy="4476750"/>
            </a:xfrm>
            <a:custGeom>
              <a:avLst/>
              <a:gdLst/>
              <a:ahLst/>
              <a:cxnLst/>
              <a:rect l="l" t="t" r="r" b="b"/>
              <a:pathLst>
                <a:path w="11251565" h="4476750">
                  <a:moveTo>
                    <a:pt x="10768289" y="4476357"/>
                  </a:moveTo>
                  <a:lnTo>
                    <a:pt x="485774" y="4476357"/>
                  </a:lnTo>
                  <a:lnTo>
                    <a:pt x="437761" y="4473980"/>
                  </a:lnTo>
                  <a:lnTo>
                    <a:pt x="390562" y="4466937"/>
                  </a:lnTo>
                  <a:lnTo>
                    <a:pt x="344494" y="4455359"/>
                  </a:lnTo>
                  <a:lnTo>
                    <a:pt x="299876" y="4439380"/>
                  </a:lnTo>
                  <a:lnTo>
                    <a:pt x="257028" y="4419130"/>
                  </a:lnTo>
                  <a:lnTo>
                    <a:pt x="216266" y="4394741"/>
                  </a:lnTo>
                  <a:lnTo>
                    <a:pt x="177911" y="4366347"/>
                  </a:lnTo>
                  <a:lnTo>
                    <a:pt x="142280" y="4334077"/>
                  </a:lnTo>
                  <a:lnTo>
                    <a:pt x="110010" y="4298446"/>
                  </a:lnTo>
                  <a:lnTo>
                    <a:pt x="81615" y="4260091"/>
                  </a:lnTo>
                  <a:lnTo>
                    <a:pt x="57227" y="4219329"/>
                  </a:lnTo>
                  <a:lnTo>
                    <a:pt x="36977" y="4176480"/>
                  </a:lnTo>
                  <a:lnTo>
                    <a:pt x="20997" y="4131862"/>
                  </a:lnTo>
                  <a:lnTo>
                    <a:pt x="9420" y="4085795"/>
                  </a:lnTo>
                  <a:lnTo>
                    <a:pt x="2376" y="4038595"/>
                  </a:lnTo>
                  <a:lnTo>
                    <a:pt x="0" y="3990586"/>
                  </a:lnTo>
                  <a:lnTo>
                    <a:pt x="0" y="485771"/>
                  </a:lnTo>
                  <a:lnTo>
                    <a:pt x="2376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1" y="2376"/>
                  </a:lnTo>
                  <a:lnTo>
                    <a:pt x="485773" y="0"/>
                  </a:lnTo>
                  <a:lnTo>
                    <a:pt x="10768291" y="0"/>
                  </a:lnTo>
                  <a:lnTo>
                    <a:pt x="10816302" y="2376"/>
                  </a:lnTo>
                  <a:lnTo>
                    <a:pt x="10863502" y="9420"/>
                  </a:lnTo>
                  <a:lnTo>
                    <a:pt x="10909570" y="20997"/>
                  </a:lnTo>
                  <a:lnTo>
                    <a:pt x="10954187" y="36977"/>
                  </a:lnTo>
                  <a:lnTo>
                    <a:pt x="10997036" y="57227"/>
                  </a:lnTo>
                  <a:lnTo>
                    <a:pt x="11037797" y="81615"/>
                  </a:lnTo>
                  <a:lnTo>
                    <a:pt x="11076152" y="110010"/>
                  </a:lnTo>
                  <a:lnTo>
                    <a:pt x="11111783" y="142280"/>
                  </a:lnTo>
                  <a:lnTo>
                    <a:pt x="11144052" y="177911"/>
                  </a:lnTo>
                  <a:lnTo>
                    <a:pt x="11172447" y="216266"/>
                  </a:lnTo>
                  <a:lnTo>
                    <a:pt x="11196836" y="257028"/>
                  </a:lnTo>
                  <a:lnTo>
                    <a:pt x="11217086" y="299876"/>
                  </a:lnTo>
                  <a:lnTo>
                    <a:pt x="11233066" y="344494"/>
                  </a:lnTo>
                  <a:lnTo>
                    <a:pt x="11244644" y="390562"/>
                  </a:lnTo>
                  <a:lnTo>
                    <a:pt x="11251406" y="435878"/>
                  </a:lnTo>
                  <a:lnTo>
                    <a:pt x="11251406" y="4040479"/>
                  </a:lnTo>
                  <a:lnTo>
                    <a:pt x="11244644" y="4085795"/>
                  </a:lnTo>
                  <a:lnTo>
                    <a:pt x="11233066" y="4131862"/>
                  </a:lnTo>
                  <a:lnTo>
                    <a:pt x="11217086" y="4176480"/>
                  </a:lnTo>
                  <a:lnTo>
                    <a:pt x="11196836" y="4219329"/>
                  </a:lnTo>
                  <a:lnTo>
                    <a:pt x="11172447" y="4260091"/>
                  </a:lnTo>
                  <a:lnTo>
                    <a:pt x="11144052" y="4298446"/>
                  </a:lnTo>
                  <a:lnTo>
                    <a:pt x="11111783" y="4334077"/>
                  </a:lnTo>
                  <a:lnTo>
                    <a:pt x="11076152" y="4366347"/>
                  </a:lnTo>
                  <a:lnTo>
                    <a:pt x="11037797" y="4394741"/>
                  </a:lnTo>
                  <a:lnTo>
                    <a:pt x="10997036" y="4419130"/>
                  </a:lnTo>
                  <a:lnTo>
                    <a:pt x="10954187" y="4439380"/>
                  </a:lnTo>
                  <a:lnTo>
                    <a:pt x="10909570" y="4455359"/>
                  </a:lnTo>
                  <a:lnTo>
                    <a:pt x="10863502" y="4466937"/>
                  </a:lnTo>
                  <a:lnTo>
                    <a:pt x="10816302" y="4473980"/>
                  </a:lnTo>
                  <a:lnTo>
                    <a:pt x="10768289" y="4476357"/>
                  </a:lnTo>
                  <a:close/>
                </a:path>
              </a:pathLst>
            </a:custGeom>
            <a:solidFill>
              <a:srgbClr val="FEFADF">
                <a:alpha val="897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56865" y="3982280"/>
            <a:ext cx="10174605" cy="2082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15399"/>
              </a:lnSpc>
              <a:spcBef>
                <a:spcPts val="100"/>
              </a:spcBef>
            </a:pPr>
            <a:r>
              <a:rPr dirty="0" sz="3900" spc="80"/>
              <a:t>Cloning</a:t>
            </a:r>
            <a:r>
              <a:rPr dirty="0" sz="3900" spc="50"/>
              <a:t> </a:t>
            </a:r>
            <a:r>
              <a:rPr dirty="0" sz="3900" spc="35"/>
              <a:t>can</a:t>
            </a:r>
            <a:r>
              <a:rPr dirty="0" sz="3900" spc="50"/>
              <a:t> </a:t>
            </a:r>
            <a:r>
              <a:rPr dirty="0" sz="3900" spc="20"/>
              <a:t>be</a:t>
            </a:r>
            <a:r>
              <a:rPr dirty="0" sz="3900" spc="50"/>
              <a:t> </a:t>
            </a:r>
            <a:r>
              <a:rPr dirty="0" sz="3900" spc="10"/>
              <a:t>used</a:t>
            </a:r>
            <a:r>
              <a:rPr dirty="0" sz="3900" spc="55"/>
              <a:t> </a:t>
            </a:r>
            <a:r>
              <a:rPr dirty="0" sz="3900" spc="-55"/>
              <a:t>to</a:t>
            </a:r>
            <a:r>
              <a:rPr dirty="0" sz="3900" spc="50"/>
              <a:t> </a:t>
            </a:r>
            <a:r>
              <a:rPr dirty="0" sz="3900" spc="10"/>
              <a:t>modify</a:t>
            </a:r>
            <a:r>
              <a:rPr dirty="0" sz="3900" spc="50"/>
              <a:t> </a:t>
            </a:r>
            <a:r>
              <a:rPr dirty="0" sz="3900" spc="-75"/>
              <a:t>the</a:t>
            </a:r>
            <a:r>
              <a:rPr dirty="0" sz="3900" spc="55"/>
              <a:t> </a:t>
            </a:r>
            <a:r>
              <a:rPr dirty="0" sz="3900" spc="-30"/>
              <a:t>genetic </a:t>
            </a:r>
            <a:r>
              <a:rPr dirty="0" sz="3900" spc="-25"/>
              <a:t> </a:t>
            </a:r>
            <a:r>
              <a:rPr dirty="0" sz="3900" spc="40"/>
              <a:t>makeup</a:t>
            </a:r>
            <a:r>
              <a:rPr dirty="0" sz="3900" spc="50"/>
              <a:t> </a:t>
            </a:r>
            <a:r>
              <a:rPr dirty="0" sz="3900" spc="35"/>
              <a:t>of</a:t>
            </a:r>
            <a:r>
              <a:rPr dirty="0" sz="3900" spc="50"/>
              <a:t> </a:t>
            </a:r>
            <a:r>
              <a:rPr dirty="0" sz="3900" spc="-55"/>
              <a:t>animals,</a:t>
            </a:r>
            <a:r>
              <a:rPr dirty="0" sz="3900" spc="55"/>
              <a:t> </a:t>
            </a:r>
            <a:r>
              <a:rPr dirty="0" sz="3900" spc="-100"/>
              <a:t>which</a:t>
            </a:r>
            <a:r>
              <a:rPr dirty="0" sz="3900" spc="50"/>
              <a:t> </a:t>
            </a:r>
            <a:r>
              <a:rPr dirty="0" sz="3900" spc="35"/>
              <a:t>can</a:t>
            </a:r>
            <a:r>
              <a:rPr dirty="0" sz="3900" spc="55"/>
              <a:t> </a:t>
            </a:r>
            <a:r>
              <a:rPr dirty="0" sz="3900" spc="30"/>
              <a:t>lead</a:t>
            </a:r>
            <a:r>
              <a:rPr dirty="0" sz="3900" spc="50"/>
              <a:t> </a:t>
            </a:r>
            <a:r>
              <a:rPr dirty="0" sz="3900" spc="-55"/>
              <a:t>to</a:t>
            </a:r>
            <a:r>
              <a:rPr dirty="0" sz="3900" spc="55"/>
              <a:t> </a:t>
            </a:r>
            <a:r>
              <a:rPr dirty="0" sz="3900" spc="-75"/>
              <a:t>the </a:t>
            </a:r>
            <a:r>
              <a:rPr dirty="0" sz="3900" spc="-70"/>
              <a:t> </a:t>
            </a:r>
            <a:r>
              <a:rPr dirty="0" sz="3900" spc="-25"/>
              <a:t>development</a:t>
            </a:r>
            <a:r>
              <a:rPr dirty="0" sz="3900" spc="50"/>
              <a:t> </a:t>
            </a:r>
            <a:r>
              <a:rPr dirty="0" sz="3900" spc="35"/>
              <a:t>of</a:t>
            </a:r>
            <a:r>
              <a:rPr dirty="0" sz="3900" spc="50"/>
              <a:t> </a:t>
            </a:r>
            <a:r>
              <a:rPr dirty="0" sz="3900" spc="-114"/>
              <a:t>new</a:t>
            </a:r>
            <a:r>
              <a:rPr dirty="0" sz="3900" spc="50"/>
              <a:t> </a:t>
            </a:r>
            <a:r>
              <a:rPr dirty="0" sz="3900" spc="-50"/>
              <a:t>medicines</a:t>
            </a:r>
            <a:r>
              <a:rPr dirty="0" sz="3900" spc="55"/>
              <a:t> </a:t>
            </a:r>
            <a:r>
              <a:rPr dirty="0" sz="3900" spc="135"/>
              <a:t>and</a:t>
            </a:r>
            <a:r>
              <a:rPr dirty="0" sz="3900" spc="50"/>
              <a:t> </a:t>
            </a:r>
            <a:r>
              <a:rPr dirty="0" sz="3900" spc="-90"/>
              <a:t>therapies.</a:t>
            </a:r>
            <a:endParaRPr sz="3900"/>
          </a:p>
        </p:txBody>
      </p:sp>
      <p:sp>
        <p:nvSpPr>
          <p:cNvPr id="6" name="object 6"/>
          <p:cNvSpPr/>
          <p:nvPr/>
        </p:nvSpPr>
        <p:spPr>
          <a:xfrm>
            <a:off x="5260749" y="707758"/>
            <a:ext cx="7773034" cy="1660525"/>
          </a:xfrm>
          <a:custGeom>
            <a:avLst/>
            <a:gdLst/>
            <a:ahLst/>
            <a:cxnLst/>
            <a:rect l="l" t="t" r="r" b="b"/>
            <a:pathLst>
              <a:path w="7773034" h="1660525">
                <a:moveTo>
                  <a:pt x="7362570" y="1660301"/>
                </a:moveTo>
                <a:lnTo>
                  <a:pt x="7323786" y="1656690"/>
                </a:lnTo>
                <a:lnTo>
                  <a:pt x="7261738" y="1641535"/>
                </a:lnTo>
                <a:lnTo>
                  <a:pt x="7162819" y="1617745"/>
                </a:lnTo>
                <a:lnTo>
                  <a:pt x="7063746" y="1594664"/>
                </a:lnTo>
                <a:lnTo>
                  <a:pt x="6964519" y="1572294"/>
                </a:lnTo>
                <a:lnTo>
                  <a:pt x="6865138" y="1550635"/>
                </a:lnTo>
                <a:lnTo>
                  <a:pt x="6765604" y="1529685"/>
                </a:lnTo>
                <a:lnTo>
                  <a:pt x="6665916" y="1509446"/>
                </a:lnTo>
                <a:lnTo>
                  <a:pt x="6566074" y="1489917"/>
                </a:lnTo>
                <a:lnTo>
                  <a:pt x="6466079" y="1471099"/>
                </a:lnTo>
                <a:lnTo>
                  <a:pt x="6365951" y="1452995"/>
                </a:lnTo>
                <a:lnTo>
                  <a:pt x="6265714" y="1435609"/>
                </a:lnTo>
                <a:lnTo>
                  <a:pt x="6165365" y="1418942"/>
                </a:lnTo>
                <a:lnTo>
                  <a:pt x="6064907" y="1402993"/>
                </a:lnTo>
                <a:lnTo>
                  <a:pt x="5964338" y="1387762"/>
                </a:lnTo>
                <a:lnTo>
                  <a:pt x="5863659" y="1373250"/>
                </a:lnTo>
                <a:lnTo>
                  <a:pt x="5762870" y="1359456"/>
                </a:lnTo>
                <a:lnTo>
                  <a:pt x="5661970" y="1346380"/>
                </a:lnTo>
                <a:lnTo>
                  <a:pt x="5560966" y="1334024"/>
                </a:lnTo>
                <a:lnTo>
                  <a:pt x="5459890" y="1322390"/>
                </a:lnTo>
                <a:lnTo>
                  <a:pt x="5358747" y="1311480"/>
                </a:lnTo>
                <a:lnTo>
                  <a:pt x="5257538" y="1301294"/>
                </a:lnTo>
                <a:lnTo>
                  <a:pt x="5156263" y="1291832"/>
                </a:lnTo>
                <a:lnTo>
                  <a:pt x="5054921" y="1283093"/>
                </a:lnTo>
                <a:lnTo>
                  <a:pt x="4953512" y="1275078"/>
                </a:lnTo>
                <a:lnTo>
                  <a:pt x="4852037" y="1267786"/>
                </a:lnTo>
                <a:lnTo>
                  <a:pt x="4750496" y="1261219"/>
                </a:lnTo>
                <a:lnTo>
                  <a:pt x="4648911" y="1255376"/>
                </a:lnTo>
                <a:lnTo>
                  <a:pt x="4547303" y="1250260"/>
                </a:lnTo>
                <a:lnTo>
                  <a:pt x="4445673" y="1245870"/>
                </a:lnTo>
                <a:lnTo>
                  <a:pt x="4344020" y="1242207"/>
                </a:lnTo>
                <a:lnTo>
                  <a:pt x="4242345" y="1239270"/>
                </a:lnTo>
                <a:lnTo>
                  <a:pt x="4140648" y="1237059"/>
                </a:lnTo>
                <a:lnTo>
                  <a:pt x="4038928" y="1235575"/>
                </a:lnTo>
                <a:lnTo>
                  <a:pt x="3937187" y="1234817"/>
                </a:lnTo>
                <a:lnTo>
                  <a:pt x="3835428" y="1234786"/>
                </a:lnTo>
                <a:lnTo>
                  <a:pt x="3733686" y="1235481"/>
                </a:lnTo>
                <a:lnTo>
                  <a:pt x="3631965" y="1236903"/>
                </a:lnTo>
                <a:lnTo>
                  <a:pt x="3530267" y="1239051"/>
                </a:lnTo>
                <a:lnTo>
                  <a:pt x="3428590" y="1241925"/>
                </a:lnTo>
                <a:lnTo>
                  <a:pt x="3326936" y="1245526"/>
                </a:lnTo>
                <a:lnTo>
                  <a:pt x="3225303" y="1249853"/>
                </a:lnTo>
                <a:lnTo>
                  <a:pt x="3123691" y="1254906"/>
                </a:lnTo>
                <a:lnTo>
                  <a:pt x="3022102" y="1260686"/>
                </a:lnTo>
                <a:lnTo>
                  <a:pt x="2920557" y="1267191"/>
                </a:lnTo>
                <a:lnTo>
                  <a:pt x="2819078" y="1274420"/>
                </a:lnTo>
                <a:lnTo>
                  <a:pt x="2717664" y="1282373"/>
                </a:lnTo>
                <a:lnTo>
                  <a:pt x="2616317" y="1291049"/>
                </a:lnTo>
                <a:lnTo>
                  <a:pt x="2515036" y="1300449"/>
                </a:lnTo>
                <a:lnTo>
                  <a:pt x="2413820" y="1310573"/>
                </a:lnTo>
                <a:lnTo>
                  <a:pt x="2312671" y="1321420"/>
                </a:lnTo>
                <a:lnTo>
                  <a:pt x="2211587" y="1332992"/>
                </a:lnTo>
                <a:lnTo>
                  <a:pt x="2110575" y="1345286"/>
                </a:lnTo>
                <a:lnTo>
                  <a:pt x="2009668" y="1358300"/>
                </a:lnTo>
                <a:lnTo>
                  <a:pt x="1908870" y="1372032"/>
                </a:lnTo>
                <a:lnTo>
                  <a:pt x="1808182" y="1386482"/>
                </a:lnTo>
                <a:lnTo>
                  <a:pt x="1707604" y="1401651"/>
                </a:lnTo>
                <a:lnTo>
                  <a:pt x="1607136" y="1417538"/>
                </a:lnTo>
                <a:lnTo>
                  <a:pt x="1506778" y="1434143"/>
                </a:lnTo>
                <a:lnTo>
                  <a:pt x="1406529" y="1451467"/>
                </a:lnTo>
                <a:lnTo>
                  <a:pt x="1306390" y="1469510"/>
                </a:lnTo>
                <a:lnTo>
                  <a:pt x="1206383" y="1488266"/>
                </a:lnTo>
                <a:lnTo>
                  <a:pt x="1106529" y="1507733"/>
                </a:lnTo>
                <a:lnTo>
                  <a:pt x="1006829" y="1527911"/>
                </a:lnTo>
                <a:lnTo>
                  <a:pt x="907282" y="1548799"/>
                </a:lnTo>
                <a:lnTo>
                  <a:pt x="807888" y="1570398"/>
                </a:lnTo>
                <a:lnTo>
                  <a:pt x="708647" y="1592706"/>
                </a:lnTo>
                <a:lnTo>
                  <a:pt x="609560" y="1615726"/>
                </a:lnTo>
                <a:lnTo>
                  <a:pt x="510626" y="1639455"/>
                </a:lnTo>
                <a:lnTo>
                  <a:pt x="454925" y="1653236"/>
                </a:lnTo>
                <a:lnTo>
                  <a:pt x="448568" y="1654572"/>
                </a:lnTo>
                <a:lnTo>
                  <a:pt x="409783" y="1658159"/>
                </a:lnTo>
                <a:lnTo>
                  <a:pt x="371046" y="1654083"/>
                </a:lnTo>
                <a:lnTo>
                  <a:pt x="333859" y="1642502"/>
                </a:lnTo>
                <a:lnTo>
                  <a:pt x="299664" y="1623865"/>
                </a:lnTo>
                <a:lnTo>
                  <a:pt x="269787" y="1598895"/>
                </a:lnTo>
                <a:lnTo>
                  <a:pt x="245385" y="1568560"/>
                </a:lnTo>
                <a:lnTo>
                  <a:pt x="227406" y="1534035"/>
                </a:lnTo>
                <a:lnTo>
                  <a:pt x="6156" y="697211"/>
                </a:lnTo>
                <a:lnTo>
                  <a:pt x="293" y="659088"/>
                </a:lnTo>
                <a:lnTo>
                  <a:pt x="0" y="649424"/>
                </a:lnTo>
                <a:lnTo>
                  <a:pt x="179" y="639780"/>
                </a:lnTo>
                <a:lnTo>
                  <a:pt x="5598" y="601592"/>
                </a:lnTo>
                <a:lnTo>
                  <a:pt x="18341" y="565183"/>
                </a:lnTo>
                <a:lnTo>
                  <a:pt x="37921" y="531942"/>
                </a:lnTo>
                <a:lnTo>
                  <a:pt x="63592" y="503137"/>
                </a:lnTo>
                <a:lnTo>
                  <a:pt x="94375" y="479864"/>
                </a:lnTo>
                <a:lnTo>
                  <a:pt x="129098" y="463011"/>
                </a:lnTo>
                <a:lnTo>
                  <a:pt x="244065" y="433535"/>
                </a:lnTo>
                <a:lnTo>
                  <a:pt x="340738" y="410489"/>
                </a:lnTo>
                <a:lnTo>
                  <a:pt x="437545" y="388066"/>
                </a:lnTo>
                <a:lnTo>
                  <a:pt x="534488" y="366267"/>
                </a:lnTo>
                <a:lnTo>
                  <a:pt x="631566" y="345091"/>
                </a:lnTo>
                <a:lnTo>
                  <a:pt x="728779" y="324540"/>
                </a:lnTo>
                <a:lnTo>
                  <a:pt x="826127" y="304611"/>
                </a:lnTo>
                <a:lnTo>
                  <a:pt x="923611" y="285307"/>
                </a:lnTo>
                <a:lnTo>
                  <a:pt x="1021230" y="266626"/>
                </a:lnTo>
                <a:lnTo>
                  <a:pt x="1118979" y="248570"/>
                </a:lnTo>
                <a:lnTo>
                  <a:pt x="1216830" y="231143"/>
                </a:lnTo>
                <a:lnTo>
                  <a:pt x="1314778" y="214347"/>
                </a:lnTo>
                <a:lnTo>
                  <a:pt x="1412823" y="198182"/>
                </a:lnTo>
                <a:lnTo>
                  <a:pt x="1510964" y="182648"/>
                </a:lnTo>
                <a:lnTo>
                  <a:pt x="1609203" y="167744"/>
                </a:lnTo>
                <a:lnTo>
                  <a:pt x="1707538" y="153471"/>
                </a:lnTo>
                <a:lnTo>
                  <a:pt x="1805970" y="139829"/>
                </a:lnTo>
                <a:lnTo>
                  <a:pt x="1904499" y="126817"/>
                </a:lnTo>
                <a:lnTo>
                  <a:pt x="2003125" y="114437"/>
                </a:lnTo>
                <a:lnTo>
                  <a:pt x="2101829" y="102689"/>
                </a:lnTo>
                <a:lnTo>
                  <a:pt x="2200591" y="91577"/>
                </a:lnTo>
                <a:lnTo>
                  <a:pt x="2299411" y="81100"/>
                </a:lnTo>
                <a:lnTo>
                  <a:pt x="2398289" y="71259"/>
                </a:lnTo>
                <a:lnTo>
                  <a:pt x="2497225" y="62053"/>
                </a:lnTo>
                <a:lnTo>
                  <a:pt x="2596219" y="53482"/>
                </a:lnTo>
                <a:lnTo>
                  <a:pt x="2695272" y="45547"/>
                </a:lnTo>
                <a:lnTo>
                  <a:pt x="2794383" y="38248"/>
                </a:lnTo>
                <a:lnTo>
                  <a:pt x="2893552" y="31584"/>
                </a:lnTo>
                <a:lnTo>
                  <a:pt x="2992774" y="25555"/>
                </a:lnTo>
                <a:lnTo>
                  <a:pt x="3092021" y="20165"/>
                </a:lnTo>
                <a:lnTo>
                  <a:pt x="3191287" y="15412"/>
                </a:lnTo>
                <a:lnTo>
                  <a:pt x="3290572" y="11296"/>
                </a:lnTo>
                <a:lnTo>
                  <a:pt x="3389876" y="7819"/>
                </a:lnTo>
                <a:lnTo>
                  <a:pt x="3489200" y="4980"/>
                </a:lnTo>
                <a:lnTo>
                  <a:pt x="3588543" y="2778"/>
                </a:lnTo>
                <a:lnTo>
                  <a:pt x="3687906" y="1214"/>
                </a:lnTo>
                <a:lnTo>
                  <a:pt x="3787287" y="288"/>
                </a:lnTo>
                <a:lnTo>
                  <a:pt x="3886688" y="0"/>
                </a:lnTo>
                <a:lnTo>
                  <a:pt x="3986089" y="349"/>
                </a:lnTo>
                <a:lnTo>
                  <a:pt x="4085470" y="1336"/>
                </a:lnTo>
                <a:lnTo>
                  <a:pt x="4184831" y="2961"/>
                </a:lnTo>
                <a:lnTo>
                  <a:pt x="4284173" y="5224"/>
                </a:lnTo>
                <a:lnTo>
                  <a:pt x="4383495" y="8125"/>
                </a:lnTo>
                <a:lnTo>
                  <a:pt x="4482797" y="11664"/>
                </a:lnTo>
                <a:lnTo>
                  <a:pt x="4582080" y="15840"/>
                </a:lnTo>
                <a:lnTo>
                  <a:pt x="4681343" y="20654"/>
                </a:lnTo>
                <a:lnTo>
                  <a:pt x="4780586" y="26106"/>
                </a:lnTo>
                <a:lnTo>
                  <a:pt x="4879805" y="32196"/>
                </a:lnTo>
                <a:lnTo>
                  <a:pt x="4978969" y="38921"/>
                </a:lnTo>
                <a:lnTo>
                  <a:pt x="5078076" y="46281"/>
                </a:lnTo>
                <a:lnTo>
                  <a:pt x="5177123" y="54277"/>
                </a:lnTo>
                <a:lnTo>
                  <a:pt x="5276113" y="62909"/>
                </a:lnTo>
                <a:lnTo>
                  <a:pt x="5375043" y="72176"/>
                </a:lnTo>
                <a:lnTo>
                  <a:pt x="5473915" y="82078"/>
                </a:lnTo>
                <a:lnTo>
                  <a:pt x="5572729" y="92616"/>
                </a:lnTo>
                <a:lnTo>
                  <a:pt x="5671484" y="103789"/>
                </a:lnTo>
                <a:lnTo>
                  <a:pt x="5770180" y="115597"/>
                </a:lnTo>
                <a:lnTo>
                  <a:pt x="5868799" y="128039"/>
                </a:lnTo>
                <a:lnTo>
                  <a:pt x="5967320" y="141111"/>
                </a:lnTo>
                <a:lnTo>
                  <a:pt x="6065743" y="154814"/>
                </a:lnTo>
                <a:lnTo>
                  <a:pt x="6164070" y="169147"/>
                </a:lnTo>
                <a:lnTo>
                  <a:pt x="6262299" y="184112"/>
                </a:lnTo>
                <a:lnTo>
                  <a:pt x="6360431" y="199706"/>
                </a:lnTo>
                <a:lnTo>
                  <a:pt x="6458465" y="215932"/>
                </a:lnTo>
                <a:lnTo>
                  <a:pt x="6556403" y="232788"/>
                </a:lnTo>
                <a:lnTo>
                  <a:pt x="6654243" y="250275"/>
                </a:lnTo>
                <a:lnTo>
                  <a:pt x="6751981" y="268391"/>
                </a:lnTo>
                <a:lnTo>
                  <a:pt x="6849588" y="287133"/>
                </a:lnTo>
                <a:lnTo>
                  <a:pt x="6947060" y="306497"/>
                </a:lnTo>
                <a:lnTo>
                  <a:pt x="7044396" y="326485"/>
                </a:lnTo>
                <a:lnTo>
                  <a:pt x="7141597" y="347097"/>
                </a:lnTo>
                <a:lnTo>
                  <a:pt x="7238662" y="368332"/>
                </a:lnTo>
                <a:lnTo>
                  <a:pt x="7335591" y="390191"/>
                </a:lnTo>
                <a:lnTo>
                  <a:pt x="7432385" y="412674"/>
                </a:lnTo>
                <a:lnTo>
                  <a:pt x="7529043" y="435780"/>
                </a:lnTo>
                <a:lnTo>
                  <a:pt x="7625565" y="459509"/>
                </a:lnTo>
                <a:lnTo>
                  <a:pt x="7661760" y="472917"/>
                </a:lnTo>
                <a:lnTo>
                  <a:pt x="7694657" y="493096"/>
                </a:lnTo>
                <a:lnTo>
                  <a:pt x="7723003" y="519278"/>
                </a:lnTo>
                <a:lnTo>
                  <a:pt x="7745718" y="550463"/>
                </a:lnTo>
                <a:lnTo>
                  <a:pt x="7761935" y="585465"/>
                </a:lnTo>
                <a:lnTo>
                  <a:pt x="7771037" y="622947"/>
                </a:lnTo>
                <a:lnTo>
                  <a:pt x="7772975" y="651819"/>
                </a:lnTo>
                <a:lnTo>
                  <a:pt x="7772676" y="661483"/>
                </a:lnTo>
                <a:lnTo>
                  <a:pt x="7766790" y="699602"/>
                </a:lnTo>
                <a:lnTo>
                  <a:pt x="7551387" y="1517874"/>
                </a:lnTo>
                <a:lnTo>
                  <a:pt x="7536876" y="1553990"/>
                </a:lnTo>
                <a:lnTo>
                  <a:pt x="7515561" y="1586566"/>
                </a:lnTo>
                <a:lnTo>
                  <a:pt x="7488272" y="1614337"/>
                </a:lnTo>
                <a:lnTo>
                  <a:pt x="7456066" y="1636227"/>
                </a:lnTo>
                <a:lnTo>
                  <a:pt x="7420192" y="1651387"/>
                </a:lnTo>
                <a:lnTo>
                  <a:pt x="7382039" y="1659231"/>
                </a:lnTo>
                <a:lnTo>
                  <a:pt x="7375568" y="1659800"/>
                </a:lnTo>
                <a:lnTo>
                  <a:pt x="7362570" y="1660301"/>
                </a:lnTo>
                <a:close/>
              </a:path>
            </a:pathLst>
          </a:custGeom>
          <a:solidFill>
            <a:srgbClr val="D4A2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 rot="20820000">
            <a:off x="5205741" y="1267610"/>
            <a:ext cx="1010955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550">
                <a:solidFill>
                  <a:srgbClr val="FEFADF"/>
                </a:solidFill>
                <a:latin typeface="Trebuchet MS"/>
                <a:cs typeface="Trebuchet MS"/>
              </a:rPr>
              <a:t>G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 rot="20940000">
            <a:off x="5590101" y="1184548"/>
            <a:ext cx="982730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E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 rot="21000000">
            <a:off x="5942678" y="1112628"/>
            <a:ext cx="100428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FEFADF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 rot="21060000">
            <a:off x="6322356" y="1049798"/>
            <a:ext cx="975248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E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 rot="21180000">
            <a:off x="6653347" y="1000424"/>
            <a:ext cx="98157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520">
                <a:solidFill>
                  <a:srgbClr val="FEFADF"/>
                </a:solidFill>
                <a:latin typeface="Trebuchet MS"/>
                <a:cs typeface="Trebuchet MS"/>
              </a:rPr>
              <a:t>T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 rot="21240000">
            <a:off x="6962983" y="963184"/>
            <a:ext cx="95429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FEFADF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 rot="21300000">
            <a:off x="7265097" y="929229"/>
            <a:ext cx="999615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C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21480000">
            <a:off x="7971221" y="879908"/>
            <a:ext cx="101041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839">
                <a:solidFill>
                  <a:srgbClr val="FEFADF"/>
                </a:solidFill>
                <a:latin typeface="Trebuchet MS"/>
                <a:cs typeface="Trebuchet MS"/>
              </a:rPr>
              <a:t>M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58852" y="599298"/>
            <a:ext cx="867410" cy="1449705"/>
          </a:xfrm>
          <a:prstGeom prst="rect">
            <a:avLst/>
          </a:prstGeom>
        </p:spPr>
        <p:txBody>
          <a:bodyPr wrap="square" lIns="0" tIns="2025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95"/>
              </a:spcBef>
            </a:pPr>
            <a:r>
              <a:rPr dirty="0" sz="7200" spc="-1475">
                <a:solidFill>
                  <a:srgbClr val="FEFADF"/>
                </a:solidFill>
                <a:latin typeface="Trebuchet MS"/>
                <a:cs typeface="Trebuchet MS"/>
              </a:rPr>
              <a:t>O</a:t>
            </a:r>
            <a:r>
              <a:rPr dirty="0" sz="7200" spc="-1475">
                <a:solidFill>
                  <a:srgbClr val="FEFADF"/>
                </a:solidFill>
                <a:latin typeface="Trebuchet MS"/>
                <a:cs typeface="Trebuchet MS"/>
              </a:rPr>
              <a:t>D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60000">
            <a:off x="9156902" y="872737"/>
            <a:ext cx="956319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FEFADF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180000">
            <a:off x="9444938" y="885482"/>
            <a:ext cx="97502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125">
                <a:solidFill>
                  <a:srgbClr val="FEFADF"/>
                </a:solidFill>
                <a:latin typeface="Trebuchet MS"/>
                <a:cs typeface="Trebuchet MS"/>
              </a:rPr>
              <a:t>F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 rot="240000">
            <a:off x="9753783" y="904187"/>
            <a:ext cx="95126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FEFADF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 rot="300000">
            <a:off x="10054756" y="931536"/>
            <a:ext cx="1000643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C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 rot="360000">
            <a:off x="10431890" y="971487"/>
            <a:ext cx="98721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90">
                <a:solidFill>
                  <a:srgbClr val="FEFADF"/>
                </a:solidFill>
                <a:latin typeface="Trebuchet MS"/>
                <a:cs typeface="Trebuchet MS"/>
              </a:rPr>
              <a:t>A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 rot="480000">
            <a:off x="10778422" y="1016650"/>
            <a:ext cx="976802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520">
                <a:solidFill>
                  <a:srgbClr val="FEFADF"/>
                </a:solidFill>
                <a:latin typeface="Trebuchet MS"/>
                <a:cs typeface="Trebuchet MS"/>
              </a:rPr>
              <a:t>T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 rot="540000">
            <a:off x="11085211" y="1062141"/>
            <a:ext cx="952500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FEFADF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 rot="600000">
            <a:off x="11386881" y="1120405"/>
            <a:ext cx="101014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600">
                <a:solidFill>
                  <a:srgbClr val="FEFADF"/>
                </a:solidFill>
                <a:latin typeface="Trebuchet MS"/>
                <a:cs typeface="Trebuchet MS"/>
              </a:rPr>
              <a:t>O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 rot="720000">
            <a:off x="11791496" y="1201351"/>
            <a:ext cx="1001678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FEFADF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23041" y="3299597"/>
            <a:ext cx="8439150" cy="3688079"/>
          </a:xfrm>
          <a:custGeom>
            <a:avLst/>
            <a:gdLst/>
            <a:ahLst/>
            <a:cxnLst/>
            <a:rect l="l" t="t" r="r" b="b"/>
            <a:pathLst>
              <a:path w="8439150" h="3688079">
                <a:moveTo>
                  <a:pt x="7956142" y="3687807"/>
                </a:moveTo>
                <a:lnTo>
                  <a:pt x="485774" y="3687807"/>
                </a:lnTo>
                <a:lnTo>
                  <a:pt x="437762" y="3685430"/>
                </a:lnTo>
                <a:lnTo>
                  <a:pt x="390562" y="3678387"/>
                </a:lnTo>
                <a:lnTo>
                  <a:pt x="344494" y="3666809"/>
                </a:lnTo>
                <a:lnTo>
                  <a:pt x="299876" y="3650830"/>
                </a:lnTo>
                <a:lnTo>
                  <a:pt x="257028" y="3630580"/>
                </a:lnTo>
                <a:lnTo>
                  <a:pt x="216266" y="3606191"/>
                </a:lnTo>
                <a:lnTo>
                  <a:pt x="177911" y="3577796"/>
                </a:lnTo>
                <a:lnTo>
                  <a:pt x="142280" y="3545527"/>
                </a:lnTo>
                <a:lnTo>
                  <a:pt x="110010" y="3509896"/>
                </a:lnTo>
                <a:lnTo>
                  <a:pt x="81615" y="3471540"/>
                </a:lnTo>
                <a:lnTo>
                  <a:pt x="57227" y="3430779"/>
                </a:lnTo>
                <a:lnTo>
                  <a:pt x="36977" y="3387930"/>
                </a:lnTo>
                <a:lnTo>
                  <a:pt x="20997" y="3343312"/>
                </a:lnTo>
                <a:lnTo>
                  <a:pt x="9420" y="3297245"/>
                </a:lnTo>
                <a:lnTo>
                  <a:pt x="2377" y="3250045"/>
                </a:lnTo>
                <a:lnTo>
                  <a:pt x="0" y="3202032"/>
                </a:lnTo>
                <a:lnTo>
                  <a:pt x="0" y="485774"/>
                </a:lnTo>
                <a:lnTo>
                  <a:pt x="2377" y="437761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7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80" y="142279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6"/>
                </a:lnTo>
                <a:lnTo>
                  <a:pt x="485769" y="0"/>
                </a:lnTo>
                <a:lnTo>
                  <a:pt x="7956148" y="0"/>
                </a:lnTo>
                <a:lnTo>
                  <a:pt x="8004155" y="2376"/>
                </a:lnTo>
                <a:lnTo>
                  <a:pt x="8051354" y="9420"/>
                </a:lnTo>
                <a:lnTo>
                  <a:pt x="8097422" y="20997"/>
                </a:lnTo>
                <a:lnTo>
                  <a:pt x="8142039" y="36977"/>
                </a:lnTo>
                <a:lnTo>
                  <a:pt x="8184888" y="57227"/>
                </a:lnTo>
                <a:lnTo>
                  <a:pt x="8225649" y="81615"/>
                </a:lnTo>
                <a:lnTo>
                  <a:pt x="8264005" y="110010"/>
                </a:lnTo>
                <a:lnTo>
                  <a:pt x="8299636" y="142279"/>
                </a:lnTo>
                <a:lnTo>
                  <a:pt x="8331905" y="177911"/>
                </a:lnTo>
                <a:lnTo>
                  <a:pt x="8360300" y="216266"/>
                </a:lnTo>
                <a:lnTo>
                  <a:pt x="8384689" y="257027"/>
                </a:lnTo>
                <a:lnTo>
                  <a:pt x="8404939" y="299876"/>
                </a:lnTo>
                <a:lnTo>
                  <a:pt x="8420918" y="344494"/>
                </a:lnTo>
                <a:lnTo>
                  <a:pt x="8432496" y="390562"/>
                </a:lnTo>
                <a:lnTo>
                  <a:pt x="8438554" y="431162"/>
                </a:lnTo>
                <a:lnTo>
                  <a:pt x="8438554" y="3256644"/>
                </a:lnTo>
                <a:lnTo>
                  <a:pt x="8432496" y="3297245"/>
                </a:lnTo>
                <a:lnTo>
                  <a:pt x="8420918" y="3343312"/>
                </a:lnTo>
                <a:lnTo>
                  <a:pt x="8404939" y="3387930"/>
                </a:lnTo>
                <a:lnTo>
                  <a:pt x="8384689" y="3430779"/>
                </a:lnTo>
                <a:lnTo>
                  <a:pt x="8360300" y="3471540"/>
                </a:lnTo>
                <a:lnTo>
                  <a:pt x="8331905" y="3509896"/>
                </a:lnTo>
                <a:lnTo>
                  <a:pt x="8299636" y="3545527"/>
                </a:lnTo>
                <a:lnTo>
                  <a:pt x="8264005" y="3577796"/>
                </a:lnTo>
                <a:lnTo>
                  <a:pt x="8225649" y="3606191"/>
                </a:lnTo>
                <a:lnTo>
                  <a:pt x="8184888" y="3630580"/>
                </a:lnTo>
                <a:lnTo>
                  <a:pt x="8142039" y="3650830"/>
                </a:lnTo>
                <a:lnTo>
                  <a:pt x="8097422" y="3666809"/>
                </a:lnTo>
                <a:lnTo>
                  <a:pt x="8051354" y="3678387"/>
                </a:lnTo>
                <a:lnTo>
                  <a:pt x="8004155" y="3685430"/>
                </a:lnTo>
                <a:lnTo>
                  <a:pt x="7956142" y="3687807"/>
                </a:lnTo>
                <a:close/>
              </a:path>
            </a:pathLst>
          </a:custGeom>
          <a:solidFill>
            <a:srgbClr val="FEFADF">
              <a:alpha val="897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959751" y="4213355"/>
            <a:ext cx="8368665" cy="16541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14900"/>
              </a:lnSpc>
              <a:spcBef>
                <a:spcPts val="100"/>
              </a:spcBef>
            </a:pPr>
            <a:r>
              <a:rPr dirty="0" sz="3100" spc="60">
                <a:solidFill>
                  <a:srgbClr val="3B5229"/>
                </a:solidFill>
                <a:latin typeface="Trebuchet MS"/>
                <a:cs typeface="Trebuchet MS"/>
              </a:rPr>
              <a:t>Cloning</a:t>
            </a:r>
            <a:r>
              <a:rPr dirty="0" sz="31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100" spc="25">
                <a:solidFill>
                  <a:srgbClr val="3B5229"/>
                </a:solidFill>
                <a:latin typeface="Trebuchet MS"/>
                <a:cs typeface="Trebuchet MS"/>
              </a:rPr>
              <a:t>can</a:t>
            </a:r>
            <a:r>
              <a:rPr dirty="0" sz="31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100" spc="10">
                <a:solidFill>
                  <a:srgbClr val="3B5229"/>
                </a:solidFill>
                <a:latin typeface="Trebuchet MS"/>
                <a:cs typeface="Trebuchet MS"/>
              </a:rPr>
              <a:t>be</a:t>
            </a:r>
            <a:r>
              <a:rPr dirty="0" sz="31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100" spc="5">
                <a:solidFill>
                  <a:srgbClr val="3B5229"/>
                </a:solidFill>
                <a:latin typeface="Trebuchet MS"/>
                <a:cs typeface="Trebuchet MS"/>
              </a:rPr>
              <a:t>used</a:t>
            </a:r>
            <a:r>
              <a:rPr dirty="0" sz="31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100" spc="-45">
                <a:solidFill>
                  <a:srgbClr val="3B5229"/>
                </a:solidFill>
                <a:latin typeface="Trebuchet MS"/>
                <a:cs typeface="Trebuchet MS"/>
              </a:rPr>
              <a:t>to</a:t>
            </a:r>
            <a:r>
              <a:rPr dirty="0" sz="31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100" spc="-45">
                <a:solidFill>
                  <a:srgbClr val="3B5229"/>
                </a:solidFill>
                <a:latin typeface="Trebuchet MS"/>
                <a:cs typeface="Trebuchet MS"/>
              </a:rPr>
              <a:t>create</a:t>
            </a:r>
            <a:r>
              <a:rPr dirty="0" sz="31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100" spc="20">
                <a:solidFill>
                  <a:srgbClr val="3B5229"/>
                </a:solidFill>
                <a:latin typeface="Trebuchet MS"/>
                <a:cs typeface="Trebuchet MS"/>
              </a:rPr>
              <a:t>animal</a:t>
            </a:r>
            <a:r>
              <a:rPr dirty="0" sz="31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100" spc="-20">
                <a:solidFill>
                  <a:srgbClr val="3B5229"/>
                </a:solidFill>
                <a:latin typeface="Trebuchet MS"/>
                <a:cs typeface="Trebuchet MS"/>
              </a:rPr>
              <a:t>models </a:t>
            </a:r>
            <a:r>
              <a:rPr dirty="0" sz="3100" spc="-1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100" spc="25">
                <a:solidFill>
                  <a:srgbClr val="3B5229"/>
                </a:solidFill>
                <a:latin typeface="Trebuchet MS"/>
                <a:cs typeface="Trebuchet MS"/>
              </a:rPr>
              <a:t>of</a:t>
            </a:r>
            <a:r>
              <a:rPr dirty="0" sz="31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100" spc="-30">
                <a:solidFill>
                  <a:srgbClr val="3B5229"/>
                </a:solidFill>
                <a:latin typeface="Trebuchet MS"/>
                <a:cs typeface="Trebuchet MS"/>
              </a:rPr>
              <a:t>genetic</a:t>
            </a:r>
            <a:r>
              <a:rPr dirty="0" sz="3100" spc="5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100" spc="-55">
                <a:solidFill>
                  <a:srgbClr val="3B5229"/>
                </a:solidFill>
                <a:latin typeface="Trebuchet MS"/>
                <a:cs typeface="Trebuchet MS"/>
              </a:rPr>
              <a:t>diseases,</a:t>
            </a:r>
            <a:r>
              <a:rPr dirty="0" sz="3100" spc="5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100" spc="-85">
                <a:solidFill>
                  <a:srgbClr val="3B5229"/>
                </a:solidFill>
                <a:latin typeface="Trebuchet MS"/>
                <a:cs typeface="Trebuchet MS"/>
              </a:rPr>
              <a:t>which</a:t>
            </a:r>
            <a:r>
              <a:rPr dirty="0" sz="3100" spc="5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100" spc="25">
                <a:solidFill>
                  <a:srgbClr val="3B5229"/>
                </a:solidFill>
                <a:latin typeface="Trebuchet MS"/>
                <a:cs typeface="Trebuchet MS"/>
              </a:rPr>
              <a:t>can</a:t>
            </a:r>
            <a:r>
              <a:rPr dirty="0" sz="31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100" spc="10">
                <a:solidFill>
                  <a:srgbClr val="3B5229"/>
                </a:solidFill>
                <a:latin typeface="Trebuchet MS"/>
                <a:cs typeface="Trebuchet MS"/>
              </a:rPr>
              <a:t>be</a:t>
            </a:r>
            <a:r>
              <a:rPr dirty="0" sz="3100" spc="5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100" spc="5">
                <a:solidFill>
                  <a:srgbClr val="3B5229"/>
                </a:solidFill>
                <a:latin typeface="Trebuchet MS"/>
                <a:cs typeface="Trebuchet MS"/>
              </a:rPr>
              <a:t>used</a:t>
            </a:r>
            <a:r>
              <a:rPr dirty="0" sz="3100" spc="5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100" spc="-45">
                <a:solidFill>
                  <a:srgbClr val="3B5229"/>
                </a:solidFill>
                <a:latin typeface="Trebuchet MS"/>
                <a:cs typeface="Trebuchet MS"/>
              </a:rPr>
              <a:t>to</a:t>
            </a:r>
            <a:r>
              <a:rPr dirty="0" sz="31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100" spc="-5">
                <a:solidFill>
                  <a:srgbClr val="3B5229"/>
                </a:solidFill>
                <a:latin typeface="Trebuchet MS"/>
                <a:cs typeface="Trebuchet MS"/>
              </a:rPr>
              <a:t>study </a:t>
            </a:r>
            <a:r>
              <a:rPr dirty="0" sz="3100" spc="-91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100" spc="-55">
                <a:solidFill>
                  <a:srgbClr val="3B5229"/>
                </a:solidFill>
                <a:latin typeface="Trebuchet MS"/>
                <a:cs typeface="Trebuchet MS"/>
              </a:rPr>
              <a:t>these</a:t>
            </a:r>
            <a:r>
              <a:rPr dirty="0" sz="31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100" spc="5">
                <a:solidFill>
                  <a:srgbClr val="3B5229"/>
                </a:solidFill>
                <a:latin typeface="Trebuchet MS"/>
                <a:cs typeface="Trebuchet MS"/>
              </a:rPr>
              <a:t>diseases</a:t>
            </a:r>
            <a:r>
              <a:rPr dirty="0" sz="31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100" spc="100">
                <a:solidFill>
                  <a:srgbClr val="3B5229"/>
                </a:solidFill>
                <a:latin typeface="Trebuchet MS"/>
                <a:cs typeface="Trebuchet MS"/>
              </a:rPr>
              <a:t>and</a:t>
            </a:r>
            <a:r>
              <a:rPr dirty="0" sz="31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100" spc="-10">
                <a:solidFill>
                  <a:srgbClr val="3B5229"/>
                </a:solidFill>
                <a:latin typeface="Trebuchet MS"/>
                <a:cs typeface="Trebuchet MS"/>
              </a:rPr>
              <a:t>develop</a:t>
            </a:r>
            <a:r>
              <a:rPr dirty="0" sz="31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3100" spc="-90">
                <a:solidFill>
                  <a:srgbClr val="3B5229"/>
                </a:solidFill>
                <a:latin typeface="Trebuchet MS"/>
                <a:cs typeface="Trebuchet MS"/>
              </a:rPr>
              <a:t>treatments.</a:t>
            </a:r>
            <a:endParaRPr sz="31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43319" y="707614"/>
            <a:ext cx="9406890" cy="1878964"/>
          </a:xfrm>
          <a:custGeom>
            <a:avLst/>
            <a:gdLst/>
            <a:ahLst/>
            <a:cxnLst/>
            <a:rect l="l" t="t" r="r" b="b"/>
            <a:pathLst>
              <a:path w="9406890" h="1878964">
                <a:moveTo>
                  <a:pt x="8953396" y="1878856"/>
                </a:moveTo>
                <a:lnTo>
                  <a:pt x="8914579" y="1875634"/>
                </a:lnTo>
                <a:lnTo>
                  <a:pt x="8838615" y="1853598"/>
                </a:lnTo>
                <a:lnTo>
                  <a:pt x="8787766" y="1838220"/>
                </a:lnTo>
                <a:lnTo>
                  <a:pt x="8736862" y="1823032"/>
                </a:lnTo>
                <a:lnTo>
                  <a:pt x="8685903" y="1808036"/>
                </a:lnTo>
                <a:lnTo>
                  <a:pt x="8634889" y="1793230"/>
                </a:lnTo>
                <a:lnTo>
                  <a:pt x="8583821" y="1778614"/>
                </a:lnTo>
                <a:lnTo>
                  <a:pt x="8532697" y="1764190"/>
                </a:lnTo>
                <a:lnTo>
                  <a:pt x="8481519" y="1749956"/>
                </a:lnTo>
                <a:lnTo>
                  <a:pt x="8430286" y="1735913"/>
                </a:lnTo>
                <a:lnTo>
                  <a:pt x="8378998" y="1722061"/>
                </a:lnTo>
                <a:lnTo>
                  <a:pt x="8327659" y="1708401"/>
                </a:lnTo>
                <a:lnTo>
                  <a:pt x="8276272" y="1694933"/>
                </a:lnTo>
                <a:lnTo>
                  <a:pt x="8224837" y="1681658"/>
                </a:lnTo>
                <a:lnTo>
                  <a:pt x="8173355" y="1668576"/>
                </a:lnTo>
                <a:lnTo>
                  <a:pt x="8121825" y="1655687"/>
                </a:lnTo>
                <a:lnTo>
                  <a:pt x="8070247" y="1642990"/>
                </a:lnTo>
                <a:lnTo>
                  <a:pt x="8018622" y="1630486"/>
                </a:lnTo>
                <a:lnTo>
                  <a:pt x="7966949" y="1618175"/>
                </a:lnTo>
                <a:lnTo>
                  <a:pt x="7915228" y="1606056"/>
                </a:lnTo>
                <a:lnTo>
                  <a:pt x="7863459" y="1594130"/>
                </a:lnTo>
                <a:lnTo>
                  <a:pt x="7811647" y="1582398"/>
                </a:lnTo>
                <a:lnTo>
                  <a:pt x="7759794" y="1570860"/>
                </a:lnTo>
                <a:lnTo>
                  <a:pt x="7707901" y="1559516"/>
                </a:lnTo>
                <a:lnTo>
                  <a:pt x="7655967" y="1548367"/>
                </a:lnTo>
                <a:lnTo>
                  <a:pt x="7603992" y="1537412"/>
                </a:lnTo>
                <a:lnTo>
                  <a:pt x="7551978" y="1526651"/>
                </a:lnTo>
                <a:lnTo>
                  <a:pt x="7499922" y="1516085"/>
                </a:lnTo>
                <a:lnTo>
                  <a:pt x="7447826" y="1505713"/>
                </a:lnTo>
                <a:lnTo>
                  <a:pt x="7395690" y="1495535"/>
                </a:lnTo>
                <a:lnTo>
                  <a:pt x="7343513" y="1485552"/>
                </a:lnTo>
                <a:lnTo>
                  <a:pt x="7291300" y="1475764"/>
                </a:lnTo>
                <a:lnTo>
                  <a:pt x="7239053" y="1466172"/>
                </a:lnTo>
                <a:lnTo>
                  <a:pt x="7186773" y="1456775"/>
                </a:lnTo>
                <a:lnTo>
                  <a:pt x="7134459" y="1447574"/>
                </a:lnTo>
                <a:lnTo>
                  <a:pt x="7082113" y="1438569"/>
                </a:lnTo>
                <a:lnTo>
                  <a:pt x="7029733" y="1429759"/>
                </a:lnTo>
                <a:lnTo>
                  <a:pt x="6977320" y="1421146"/>
                </a:lnTo>
                <a:lnTo>
                  <a:pt x="6924874" y="1412728"/>
                </a:lnTo>
                <a:lnTo>
                  <a:pt x="6872394" y="1404505"/>
                </a:lnTo>
                <a:lnTo>
                  <a:pt x="6819882" y="1396479"/>
                </a:lnTo>
                <a:lnTo>
                  <a:pt x="6767340" y="1388649"/>
                </a:lnTo>
                <a:lnTo>
                  <a:pt x="6714772" y="1381015"/>
                </a:lnTo>
                <a:lnTo>
                  <a:pt x="6662178" y="1373579"/>
                </a:lnTo>
                <a:lnTo>
                  <a:pt x="6609558" y="1366339"/>
                </a:lnTo>
                <a:lnTo>
                  <a:pt x="6556913" y="1359296"/>
                </a:lnTo>
                <a:lnTo>
                  <a:pt x="6504241" y="1352450"/>
                </a:lnTo>
                <a:lnTo>
                  <a:pt x="6451544" y="1345801"/>
                </a:lnTo>
                <a:lnTo>
                  <a:pt x="6398821" y="1339349"/>
                </a:lnTo>
                <a:lnTo>
                  <a:pt x="6346072" y="1333093"/>
                </a:lnTo>
                <a:lnTo>
                  <a:pt x="6293297" y="1327035"/>
                </a:lnTo>
                <a:lnTo>
                  <a:pt x="6240499" y="1321173"/>
                </a:lnTo>
                <a:lnTo>
                  <a:pt x="6187683" y="1315510"/>
                </a:lnTo>
                <a:lnTo>
                  <a:pt x="6134849" y="1310043"/>
                </a:lnTo>
                <a:lnTo>
                  <a:pt x="6081996" y="1304775"/>
                </a:lnTo>
                <a:lnTo>
                  <a:pt x="6029124" y="1299704"/>
                </a:lnTo>
                <a:lnTo>
                  <a:pt x="5976234" y="1294831"/>
                </a:lnTo>
                <a:lnTo>
                  <a:pt x="5923325" y="1290156"/>
                </a:lnTo>
                <a:lnTo>
                  <a:pt x="5870398" y="1285678"/>
                </a:lnTo>
                <a:lnTo>
                  <a:pt x="5817453" y="1281398"/>
                </a:lnTo>
                <a:lnTo>
                  <a:pt x="5764488" y="1277316"/>
                </a:lnTo>
                <a:lnTo>
                  <a:pt x="5711510" y="1273431"/>
                </a:lnTo>
                <a:lnTo>
                  <a:pt x="5658520" y="1269745"/>
                </a:lnTo>
                <a:lnTo>
                  <a:pt x="5605518" y="1266257"/>
                </a:lnTo>
                <a:lnTo>
                  <a:pt x="5552506" y="1262968"/>
                </a:lnTo>
                <a:lnTo>
                  <a:pt x="5499483" y="1259876"/>
                </a:lnTo>
                <a:lnTo>
                  <a:pt x="5446448" y="1256983"/>
                </a:lnTo>
                <a:lnTo>
                  <a:pt x="5393402" y="1254288"/>
                </a:lnTo>
                <a:lnTo>
                  <a:pt x="5340345" y="1251791"/>
                </a:lnTo>
                <a:lnTo>
                  <a:pt x="5287277" y="1249492"/>
                </a:lnTo>
                <a:lnTo>
                  <a:pt x="5234197" y="1247392"/>
                </a:lnTo>
                <a:lnTo>
                  <a:pt x="5181111" y="1245490"/>
                </a:lnTo>
                <a:lnTo>
                  <a:pt x="5128020" y="1243786"/>
                </a:lnTo>
                <a:lnTo>
                  <a:pt x="5074926" y="1242281"/>
                </a:lnTo>
                <a:lnTo>
                  <a:pt x="5021827" y="1240975"/>
                </a:lnTo>
                <a:lnTo>
                  <a:pt x="4968726" y="1239867"/>
                </a:lnTo>
                <a:lnTo>
                  <a:pt x="4915620" y="1238957"/>
                </a:lnTo>
                <a:lnTo>
                  <a:pt x="4862511" y="1238246"/>
                </a:lnTo>
                <a:lnTo>
                  <a:pt x="4809397" y="1237734"/>
                </a:lnTo>
                <a:lnTo>
                  <a:pt x="4756281" y="1237420"/>
                </a:lnTo>
                <a:lnTo>
                  <a:pt x="4703160" y="1237304"/>
                </a:lnTo>
                <a:lnTo>
                  <a:pt x="4650039" y="1237387"/>
                </a:lnTo>
                <a:lnTo>
                  <a:pt x="4596922" y="1237669"/>
                </a:lnTo>
                <a:lnTo>
                  <a:pt x="4543809" y="1238149"/>
                </a:lnTo>
                <a:lnTo>
                  <a:pt x="4490699" y="1238827"/>
                </a:lnTo>
                <a:lnTo>
                  <a:pt x="4437593" y="1239704"/>
                </a:lnTo>
                <a:lnTo>
                  <a:pt x="4384490" y="1240780"/>
                </a:lnTo>
                <a:lnTo>
                  <a:pt x="4331391" y="1242054"/>
                </a:lnTo>
                <a:lnTo>
                  <a:pt x="4278296" y="1243527"/>
                </a:lnTo>
                <a:lnTo>
                  <a:pt x="4225204" y="1245198"/>
                </a:lnTo>
                <a:lnTo>
                  <a:pt x="4172116" y="1247067"/>
                </a:lnTo>
                <a:lnTo>
                  <a:pt x="4119036" y="1249135"/>
                </a:lnTo>
                <a:lnTo>
                  <a:pt x="4065966" y="1251401"/>
                </a:lnTo>
                <a:lnTo>
                  <a:pt x="4012907" y="1253866"/>
                </a:lnTo>
                <a:lnTo>
                  <a:pt x="3959860" y="1256528"/>
                </a:lnTo>
                <a:lnTo>
                  <a:pt x="3906823" y="1259389"/>
                </a:lnTo>
                <a:lnTo>
                  <a:pt x="3853798" y="1262448"/>
                </a:lnTo>
                <a:lnTo>
                  <a:pt x="3800783" y="1265706"/>
                </a:lnTo>
                <a:lnTo>
                  <a:pt x="3747780" y="1269161"/>
                </a:lnTo>
                <a:lnTo>
                  <a:pt x="3694788" y="1272815"/>
                </a:lnTo>
                <a:lnTo>
                  <a:pt x="3641806" y="1276667"/>
                </a:lnTo>
                <a:lnTo>
                  <a:pt x="3588840" y="1280717"/>
                </a:lnTo>
                <a:lnTo>
                  <a:pt x="3535892" y="1284965"/>
                </a:lnTo>
                <a:lnTo>
                  <a:pt x="3482962" y="1289410"/>
                </a:lnTo>
                <a:lnTo>
                  <a:pt x="3430051" y="1294053"/>
                </a:lnTo>
                <a:lnTo>
                  <a:pt x="3377158" y="1298894"/>
                </a:lnTo>
                <a:lnTo>
                  <a:pt x="3324283" y="1303932"/>
                </a:lnTo>
                <a:lnTo>
                  <a:pt x="3271427" y="1309168"/>
                </a:lnTo>
                <a:lnTo>
                  <a:pt x="3218590" y="1314602"/>
                </a:lnTo>
                <a:lnTo>
                  <a:pt x="3165770" y="1320234"/>
                </a:lnTo>
                <a:lnTo>
                  <a:pt x="3112969" y="1326063"/>
                </a:lnTo>
                <a:lnTo>
                  <a:pt x="3060191" y="1332089"/>
                </a:lnTo>
                <a:lnTo>
                  <a:pt x="3007438" y="1338312"/>
                </a:lnTo>
                <a:lnTo>
                  <a:pt x="2954710" y="1344732"/>
                </a:lnTo>
                <a:lnTo>
                  <a:pt x="2902009" y="1351349"/>
                </a:lnTo>
                <a:lnTo>
                  <a:pt x="2849333" y="1358163"/>
                </a:lnTo>
                <a:lnTo>
                  <a:pt x="2796683" y="1365174"/>
                </a:lnTo>
                <a:lnTo>
                  <a:pt x="2744059" y="1372381"/>
                </a:lnTo>
                <a:lnTo>
                  <a:pt x="2691461" y="1379786"/>
                </a:lnTo>
                <a:lnTo>
                  <a:pt x="2638888" y="1387387"/>
                </a:lnTo>
                <a:lnTo>
                  <a:pt x="2586341" y="1395185"/>
                </a:lnTo>
                <a:lnTo>
                  <a:pt x="2533824" y="1403179"/>
                </a:lnTo>
                <a:lnTo>
                  <a:pt x="2481339" y="1411369"/>
                </a:lnTo>
                <a:lnTo>
                  <a:pt x="2428888" y="1419755"/>
                </a:lnTo>
                <a:lnTo>
                  <a:pt x="2376470" y="1428337"/>
                </a:lnTo>
                <a:lnTo>
                  <a:pt x="2324085" y="1437114"/>
                </a:lnTo>
                <a:lnTo>
                  <a:pt x="2271733" y="1446088"/>
                </a:lnTo>
                <a:lnTo>
                  <a:pt x="2219414" y="1455256"/>
                </a:lnTo>
                <a:lnTo>
                  <a:pt x="2167128" y="1464621"/>
                </a:lnTo>
                <a:lnTo>
                  <a:pt x="2114876" y="1474182"/>
                </a:lnTo>
                <a:lnTo>
                  <a:pt x="2062656" y="1483938"/>
                </a:lnTo>
                <a:lnTo>
                  <a:pt x="2010473" y="1493889"/>
                </a:lnTo>
                <a:lnTo>
                  <a:pt x="1958331" y="1504035"/>
                </a:lnTo>
                <a:lnTo>
                  <a:pt x="1906228" y="1514375"/>
                </a:lnTo>
                <a:lnTo>
                  <a:pt x="1854167" y="1524909"/>
                </a:lnTo>
                <a:lnTo>
                  <a:pt x="1802145" y="1535638"/>
                </a:lnTo>
                <a:lnTo>
                  <a:pt x="1750164" y="1546561"/>
                </a:lnTo>
                <a:lnTo>
                  <a:pt x="1698223" y="1557679"/>
                </a:lnTo>
                <a:lnTo>
                  <a:pt x="1646323" y="1568991"/>
                </a:lnTo>
                <a:lnTo>
                  <a:pt x="1594463" y="1580497"/>
                </a:lnTo>
                <a:lnTo>
                  <a:pt x="1542643" y="1592198"/>
                </a:lnTo>
                <a:lnTo>
                  <a:pt x="1490867" y="1604092"/>
                </a:lnTo>
                <a:lnTo>
                  <a:pt x="1439139" y="1616179"/>
                </a:lnTo>
                <a:lnTo>
                  <a:pt x="1387459" y="1628459"/>
                </a:lnTo>
                <a:lnTo>
                  <a:pt x="1335826" y="1640931"/>
                </a:lnTo>
                <a:lnTo>
                  <a:pt x="1284240" y="1653597"/>
                </a:lnTo>
                <a:lnTo>
                  <a:pt x="1232703" y="1666455"/>
                </a:lnTo>
                <a:lnTo>
                  <a:pt x="1181212" y="1679505"/>
                </a:lnTo>
                <a:lnTo>
                  <a:pt x="1129770" y="1692749"/>
                </a:lnTo>
                <a:lnTo>
                  <a:pt x="1078374" y="1706185"/>
                </a:lnTo>
                <a:lnTo>
                  <a:pt x="1027027" y="1719814"/>
                </a:lnTo>
                <a:lnTo>
                  <a:pt x="975731" y="1733635"/>
                </a:lnTo>
                <a:lnTo>
                  <a:pt x="924489" y="1747646"/>
                </a:lnTo>
                <a:lnTo>
                  <a:pt x="873302" y="1761849"/>
                </a:lnTo>
                <a:lnTo>
                  <a:pt x="822170" y="1776242"/>
                </a:lnTo>
                <a:lnTo>
                  <a:pt x="771092" y="1790826"/>
                </a:lnTo>
                <a:lnTo>
                  <a:pt x="720070" y="1805600"/>
                </a:lnTo>
                <a:lnTo>
                  <a:pt x="669102" y="1820566"/>
                </a:lnTo>
                <a:lnTo>
                  <a:pt x="618188" y="1835723"/>
                </a:lnTo>
                <a:lnTo>
                  <a:pt x="567330" y="1851070"/>
                </a:lnTo>
                <a:lnTo>
                  <a:pt x="510337" y="1868608"/>
                </a:lnTo>
                <a:lnTo>
                  <a:pt x="504064" y="1870299"/>
                </a:lnTo>
                <a:lnTo>
                  <a:pt x="465540" y="1876044"/>
                </a:lnTo>
                <a:lnTo>
                  <a:pt x="426640" y="1874120"/>
                </a:lnTo>
                <a:lnTo>
                  <a:pt x="388869" y="1864600"/>
                </a:lnTo>
                <a:lnTo>
                  <a:pt x="353694" y="1847855"/>
                </a:lnTo>
                <a:lnTo>
                  <a:pt x="322477" y="1824532"/>
                </a:lnTo>
                <a:lnTo>
                  <a:pt x="296429" y="1795537"/>
                </a:lnTo>
                <a:lnTo>
                  <a:pt x="276560" y="1761993"/>
                </a:lnTo>
                <a:lnTo>
                  <a:pt x="9159" y="937007"/>
                </a:lnTo>
                <a:lnTo>
                  <a:pt x="1187" y="899189"/>
                </a:lnTo>
                <a:lnTo>
                  <a:pt x="0" y="879877"/>
                </a:lnTo>
                <a:lnTo>
                  <a:pt x="116" y="870212"/>
                </a:lnTo>
                <a:lnTo>
                  <a:pt x="5277" y="831907"/>
                </a:lnTo>
                <a:lnTo>
                  <a:pt x="17773" y="795338"/>
                </a:lnTo>
                <a:lnTo>
                  <a:pt x="37127" y="761896"/>
                </a:lnTo>
                <a:lnTo>
                  <a:pt x="62602" y="732857"/>
                </a:lnTo>
                <a:lnTo>
                  <a:pt x="93226" y="709329"/>
                </a:lnTo>
                <a:lnTo>
                  <a:pt x="127831" y="692207"/>
                </a:lnTo>
                <a:lnTo>
                  <a:pt x="237740" y="658233"/>
                </a:lnTo>
                <a:lnTo>
                  <a:pt x="338714" y="628149"/>
                </a:lnTo>
                <a:lnTo>
                  <a:pt x="439887" y="598756"/>
                </a:lnTo>
                <a:lnTo>
                  <a:pt x="541258" y="570053"/>
                </a:lnTo>
                <a:lnTo>
                  <a:pt x="642829" y="542041"/>
                </a:lnTo>
                <a:lnTo>
                  <a:pt x="744595" y="514720"/>
                </a:lnTo>
                <a:lnTo>
                  <a:pt x="846537" y="488096"/>
                </a:lnTo>
                <a:lnTo>
                  <a:pt x="948652" y="462169"/>
                </a:lnTo>
                <a:lnTo>
                  <a:pt x="1050940" y="436939"/>
                </a:lnTo>
                <a:lnTo>
                  <a:pt x="1153401" y="412408"/>
                </a:lnTo>
                <a:lnTo>
                  <a:pt x="1256034" y="388573"/>
                </a:lnTo>
                <a:lnTo>
                  <a:pt x="1358827" y="365439"/>
                </a:lnTo>
                <a:lnTo>
                  <a:pt x="1461767" y="343009"/>
                </a:lnTo>
                <a:lnTo>
                  <a:pt x="1564853" y="321282"/>
                </a:lnTo>
                <a:lnTo>
                  <a:pt x="1668087" y="300259"/>
                </a:lnTo>
                <a:lnTo>
                  <a:pt x="1771466" y="279939"/>
                </a:lnTo>
                <a:lnTo>
                  <a:pt x="1874989" y="260323"/>
                </a:lnTo>
                <a:lnTo>
                  <a:pt x="1978636" y="241415"/>
                </a:lnTo>
                <a:lnTo>
                  <a:pt x="2082402" y="223215"/>
                </a:lnTo>
                <a:lnTo>
                  <a:pt x="2186289" y="205724"/>
                </a:lnTo>
                <a:lnTo>
                  <a:pt x="2290297" y="188941"/>
                </a:lnTo>
                <a:lnTo>
                  <a:pt x="2394424" y="172867"/>
                </a:lnTo>
                <a:lnTo>
                  <a:pt x="2498658" y="157504"/>
                </a:lnTo>
                <a:lnTo>
                  <a:pt x="2602986" y="142852"/>
                </a:lnTo>
                <a:lnTo>
                  <a:pt x="2707407" y="128914"/>
                </a:lnTo>
                <a:lnTo>
                  <a:pt x="2811923" y="115688"/>
                </a:lnTo>
                <a:lnTo>
                  <a:pt x="2916531" y="103174"/>
                </a:lnTo>
                <a:lnTo>
                  <a:pt x="3021230" y="91373"/>
                </a:lnTo>
                <a:lnTo>
                  <a:pt x="3126000" y="80288"/>
                </a:lnTo>
                <a:lnTo>
                  <a:pt x="3230836" y="69917"/>
                </a:lnTo>
                <a:lnTo>
                  <a:pt x="3335739" y="60263"/>
                </a:lnTo>
                <a:lnTo>
                  <a:pt x="3440709" y="51324"/>
                </a:lnTo>
                <a:lnTo>
                  <a:pt x="3545746" y="43100"/>
                </a:lnTo>
                <a:lnTo>
                  <a:pt x="3650836" y="35593"/>
                </a:lnTo>
                <a:lnTo>
                  <a:pt x="3755966" y="28803"/>
                </a:lnTo>
                <a:lnTo>
                  <a:pt x="3861137" y="22731"/>
                </a:lnTo>
                <a:lnTo>
                  <a:pt x="3966348" y="17376"/>
                </a:lnTo>
                <a:lnTo>
                  <a:pt x="4071598" y="12739"/>
                </a:lnTo>
                <a:lnTo>
                  <a:pt x="4176886" y="8820"/>
                </a:lnTo>
                <a:lnTo>
                  <a:pt x="4282189" y="5619"/>
                </a:lnTo>
                <a:lnTo>
                  <a:pt x="4387507" y="3136"/>
                </a:lnTo>
                <a:lnTo>
                  <a:pt x="4492837" y="1372"/>
                </a:lnTo>
                <a:lnTo>
                  <a:pt x="4598181" y="327"/>
                </a:lnTo>
                <a:lnTo>
                  <a:pt x="4703538" y="0"/>
                </a:lnTo>
                <a:lnTo>
                  <a:pt x="4808894" y="391"/>
                </a:lnTo>
                <a:lnTo>
                  <a:pt x="4914237" y="1501"/>
                </a:lnTo>
                <a:lnTo>
                  <a:pt x="5019567" y="3329"/>
                </a:lnTo>
                <a:lnTo>
                  <a:pt x="5124882" y="5876"/>
                </a:lnTo>
                <a:lnTo>
                  <a:pt x="5230185" y="9142"/>
                </a:lnTo>
                <a:lnTo>
                  <a:pt x="5335470" y="13126"/>
                </a:lnTo>
                <a:lnTo>
                  <a:pt x="5440717" y="17827"/>
                </a:lnTo>
                <a:lnTo>
                  <a:pt x="5545925" y="23246"/>
                </a:lnTo>
                <a:lnTo>
                  <a:pt x="5651092" y="29382"/>
                </a:lnTo>
                <a:lnTo>
                  <a:pt x="5756218" y="36236"/>
                </a:lnTo>
                <a:lnTo>
                  <a:pt x="5861304" y="43808"/>
                </a:lnTo>
                <a:lnTo>
                  <a:pt x="5966336" y="52096"/>
                </a:lnTo>
                <a:lnTo>
                  <a:pt x="6071300" y="61099"/>
                </a:lnTo>
                <a:lnTo>
                  <a:pt x="6176197" y="70818"/>
                </a:lnTo>
                <a:lnTo>
                  <a:pt x="6281027" y="81252"/>
                </a:lnTo>
                <a:lnTo>
                  <a:pt x="6385789" y="92402"/>
                </a:lnTo>
                <a:lnTo>
                  <a:pt x="6490481" y="104267"/>
                </a:lnTo>
                <a:lnTo>
                  <a:pt x="6595082" y="116844"/>
                </a:lnTo>
                <a:lnTo>
                  <a:pt x="6699589" y="130134"/>
                </a:lnTo>
                <a:lnTo>
                  <a:pt x="6804001" y="144137"/>
                </a:lnTo>
                <a:lnTo>
                  <a:pt x="6908320" y="158852"/>
                </a:lnTo>
                <a:lnTo>
                  <a:pt x="7012545" y="174279"/>
                </a:lnTo>
                <a:lnTo>
                  <a:pt x="7116663" y="190417"/>
                </a:lnTo>
                <a:lnTo>
                  <a:pt x="7220659" y="207263"/>
                </a:lnTo>
                <a:lnTo>
                  <a:pt x="7324536" y="224817"/>
                </a:lnTo>
                <a:lnTo>
                  <a:pt x="7428291" y="243080"/>
                </a:lnTo>
                <a:lnTo>
                  <a:pt x="7531926" y="262052"/>
                </a:lnTo>
                <a:lnTo>
                  <a:pt x="7635437" y="281731"/>
                </a:lnTo>
                <a:lnTo>
                  <a:pt x="7738805" y="302114"/>
                </a:lnTo>
                <a:lnTo>
                  <a:pt x="7842025" y="323201"/>
                </a:lnTo>
                <a:lnTo>
                  <a:pt x="7945098" y="344991"/>
                </a:lnTo>
                <a:lnTo>
                  <a:pt x="8048025" y="367484"/>
                </a:lnTo>
                <a:lnTo>
                  <a:pt x="8150804" y="390681"/>
                </a:lnTo>
                <a:lnTo>
                  <a:pt x="8253423" y="414578"/>
                </a:lnTo>
                <a:lnTo>
                  <a:pt x="8355868" y="439172"/>
                </a:lnTo>
                <a:lnTo>
                  <a:pt x="8458140" y="464464"/>
                </a:lnTo>
                <a:lnTo>
                  <a:pt x="8560239" y="490454"/>
                </a:lnTo>
                <a:lnTo>
                  <a:pt x="8662165" y="517140"/>
                </a:lnTo>
                <a:lnTo>
                  <a:pt x="8763914" y="544523"/>
                </a:lnTo>
                <a:lnTo>
                  <a:pt x="8865468" y="572598"/>
                </a:lnTo>
                <a:lnTo>
                  <a:pt x="8966822" y="601362"/>
                </a:lnTo>
                <a:lnTo>
                  <a:pt x="9067977" y="630818"/>
                </a:lnTo>
                <a:lnTo>
                  <a:pt x="9168932" y="660963"/>
                </a:lnTo>
                <a:lnTo>
                  <a:pt x="9269689" y="691799"/>
                </a:lnTo>
                <a:lnTo>
                  <a:pt x="9305081" y="707226"/>
                </a:lnTo>
                <a:lnTo>
                  <a:pt x="9336804" y="729246"/>
                </a:lnTo>
                <a:lnTo>
                  <a:pt x="9363650" y="757018"/>
                </a:lnTo>
                <a:lnTo>
                  <a:pt x="9384595" y="789484"/>
                </a:lnTo>
                <a:lnTo>
                  <a:pt x="9398841" y="825406"/>
                </a:lnTo>
                <a:lnTo>
                  <a:pt x="9405845" y="863416"/>
                </a:lnTo>
                <a:lnTo>
                  <a:pt x="9406538" y="882752"/>
                </a:lnTo>
                <a:lnTo>
                  <a:pt x="9406175" y="892411"/>
                </a:lnTo>
                <a:lnTo>
                  <a:pt x="9400037" y="930571"/>
                </a:lnTo>
                <a:lnTo>
                  <a:pt x="9136818" y="1746626"/>
                </a:lnTo>
                <a:lnTo>
                  <a:pt x="9120322" y="1781956"/>
                </a:lnTo>
                <a:lnTo>
                  <a:pt x="9097233" y="1813365"/>
                </a:lnTo>
                <a:lnTo>
                  <a:pt x="9068444" y="1839634"/>
                </a:lnTo>
                <a:lnTo>
                  <a:pt x="9035073" y="1859745"/>
                </a:lnTo>
                <a:lnTo>
                  <a:pt x="8998414" y="1872919"/>
                </a:lnTo>
                <a:lnTo>
                  <a:pt x="8959888" y="1878646"/>
                </a:lnTo>
                <a:lnTo>
                  <a:pt x="8953396" y="1878856"/>
                </a:lnTo>
                <a:close/>
              </a:path>
            </a:pathLst>
          </a:custGeom>
          <a:solidFill>
            <a:srgbClr val="D4A2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 rot="20640000">
            <a:off x="4381364" y="1491075"/>
            <a:ext cx="98531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715">
                <a:solidFill>
                  <a:srgbClr val="FEFADF"/>
                </a:solidFill>
                <a:latin typeface="Trebuchet MS"/>
                <a:cs typeface="Trebuchet MS"/>
              </a:rPr>
              <a:t>S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 rot="20700000">
            <a:off x="4715336" y="1396095"/>
            <a:ext cx="97837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520">
                <a:solidFill>
                  <a:srgbClr val="FEFADF"/>
                </a:solidFill>
                <a:latin typeface="Trebuchet MS"/>
                <a:cs typeface="Trebuchet MS"/>
              </a:rPr>
              <a:t>T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 rot="20820000">
            <a:off x="5054674" y="1303922"/>
            <a:ext cx="100350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605">
                <a:solidFill>
                  <a:srgbClr val="FEFADF"/>
                </a:solidFill>
                <a:latin typeface="Trebuchet MS"/>
                <a:cs typeface="Trebuchet MS"/>
              </a:rPr>
              <a:t>U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 rot="20880000">
            <a:off x="5442264" y="1212790"/>
            <a:ext cx="1006133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D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 rot="20940000">
            <a:off x="5818854" y="1138375"/>
            <a:ext cx="970266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560">
                <a:solidFill>
                  <a:srgbClr val="FEFADF"/>
                </a:solidFill>
                <a:latin typeface="Trebuchet MS"/>
                <a:cs typeface="Trebuchet MS"/>
              </a:rPr>
              <a:t>Y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 rot="21060000">
            <a:off x="6111695" y="1085616"/>
            <a:ext cx="956319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FEFADF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 rot="21120000">
            <a:off x="6413484" y="1032445"/>
            <a:ext cx="1005868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FEFADF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 rot="21180000">
            <a:off x="6821205" y="976316"/>
            <a:ext cx="1007195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550">
                <a:solidFill>
                  <a:srgbClr val="FEFADF"/>
                </a:solidFill>
                <a:latin typeface="Trebuchet MS"/>
                <a:cs typeface="Trebuchet MS"/>
              </a:rPr>
              <a:t>G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 rot="21360000">
            <a:off x="7546678" y="904862"/>
            <a:ext cx="1009336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550">
                <a:solidFill>
                  <a:srgbClr val="FEFADF"/>
                </a:solidFill>
                <a:latin typeface="Trebuchet MS"/>
                <a:cs typeface="Trebuchet MS"/>
              </a:rPr>
              <a:t>G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21480000">
            <a:off x="7939420" y="881824"/>
            <a:ext cx="98134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E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21540000">
            <a:off x="8298906" y="868680"/>
            <a:ext cx="100271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FEFADF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987730" y="783166"/>
            <a:ext cx="36576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E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60000">
            <a:off x="9019152" y="869256"/>
            <a:ext cx="978600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520">
                <a:solidFill>
                  <a:srgbClr val="FEFADF"/>
                </a:solidFill>
                <a:latin typeface="Trebuchet MS"/>
                <a:cs typeface="Trebuchet MS"/>
              </a:rPr>
              <a:t>T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 rot="120000">
            <a:off x="9329436" y="879597"/>
            <a:ext cx="95393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FEFADF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 rot="180000">
            <a:off x="9630439" y="897775"/>
            <a:ext cx="1004550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C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 rot="360000">
            <a:off x="10336070" y="962023"/>
            <a:ext cx="1007462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D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 rot="420000">
            <a:off x="10692408" y="1003825"/>
            <a:ext cx="955948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FEFADF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 rot="540000">
            <a:off x="10981306" y="1048341"/>
            <a:ext cx="97905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715">
                <a:solidFill>
                  <a:srgbClr val="FEFADF"/>
                </a:solidFill>
                <a:latin typeface="Trebuchet MS"/>
                <a:cs typeface="Trebuchet MS"/>
              </a:rPr>
              <a:t>S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 rot="600000">
            <a:off x="11320561" y="1106081"/>
            <a:ext cx="977698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E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 rot="660000">
            <a:off x="11654377" y="1171724"/>
            <a:ext cx="98531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90">
                <a:solidFill>
                  <a:srgbClr val="FEFADF"/>
                </a:solidFill>
                <a:latin typeface="Trebuchet MS"/>
                <a:cs typeface="Trebuchet MS"/>
              </a:rPr>
              <a:t>A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 rot="780000">
            <a:off x="11999182" y="1246497"/>
            <a:ext cx="97905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715">
                <a:solidFill>
                  <a:srgbClr val="FEFADF"/>
                </a:solidFill>
                <a:latin typeface="Trebuchet MS"/>
                <a:cs typeface="Trebuchet MS"/>
              </a:rPr>
              <a:t>S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 rot="840000">
            <a:off x="12333584" y="1327712"/>
            <a:ext cx="977698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E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 rot="900000">
            <a:off x="12661640" y="1416613"/>
            <a:ext cx="984838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715">
                <a:solidFill>
                  <a:srgbClr val="FEFADF"/>
                </a:solidFill>
                <a:latin typeface="Trebuchet MS"/>
                <a:cs typeface="Trebuchet MS"/>
              </a:rPr>
              <a:t>S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 rot="960000">
            <a:off x="12970656" y="1502913"/>
            <a:ext cx="958769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545">
                <a:solidFill>
                  <a:srgbClr val="FEFADF"/>
                </a:solidFill>
                <a:latin typeface="Trebuchet MS"/>
                <a:cs typeface="Trebuchet MS"/>
              </a:rPr>
              <a:t>:</a:t>
            </a:r>
            <a:endParaRPr sz="7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8288000" cy="10287000"/>
            <a:chOff x="0" y="1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94038" y="4456731"/>
              <a:ext cx="6568932" cy="9524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38474" y="2840814"/>
            <a:ext cx="11610975" cy="1675130"/>
          </a:xfrm>
          <a:prstGeom prst="rect"/>
        </p:spPr>
        <p:txBody>
          <a:bodyPr wrap="square" lIns="0" tIns="44450" rIns="0" bIns="0" rtlCol="0" vert="horz">
            <a:spAutoFit/>
          </a:bodyPr>
          <a:lstStyle/>
          <a:p>
            <a:pPr algn="ctr" marL="12700" marR="5080" indent="-635">
              <a:lnSpc>
                <a:spcPts val="4280"/>
              </a:lnSpc>
              <a:spcBef>
                <a:spcPts val="350"/>
              </a:spcBef>
            </a:pPr>
            <a:r>
              <a:rPr dirty="0" sz="3700" spc="-330">
                <a:solidFill>
                  <a:srgbClr val="FEFADF"/>
                </a:solidFill>
                <a:latin typeface="Tahoma"/>
                <a:cs typeface="Tahoma"/>
              </a:rPr>
              <a:t>AnimaL</a:t>
            </a:r>
            <a:r>
              <a:rPr dirty="0" sz="3700" spc="-325">
                <a:solidFill>
                  <a:srgbClr val="FEFADF"/>
                </a:solidFill>
                <a:latin typeface="Tahoma"/>
                <a:cs typeface="Tahoma"/>
              </a:rPr>
              <a:t> </a:t>
            </a:r>
            <a:r>
              <a:rPr dirty="0" sz="3700" spc="-270">
                <a:solidFill>
                  <a:srgbClr val="FEFADF"/>
                </a:solidFill>
                <a:latin typeface="Tahoma"/>
                <a:cs typeface="Tahoma"/>
              </a:rPr>
              <a:t>cLoning</a:t>
            </a:r>
            <a:r>
              <a:rPr dirty="0" sz="3700" spc="-265">
                <a:solidFill>
                  <a:srgbClr val="FEFADF"/>
                </a:solidFill>
                <a:latin typeface="Tahoma"/>
                <a:cs typeface="Tahoma"/>
              </a:rPr>
              <a:t> </a:t>
            </a:r>
            <a:r>
              <a:rPr dirty="0" sz="3700" spc="-75">
                <a:solidFill>
                  <a:srgbClr val="FEFADF"/>
                </a:solidFill>
                <a:latin typeface="Tahoma"/>
                <a:cs typeface="Tahoma"/>
              </a:rPr>
              <a:t>raises </a:t>
            </a:r>
            <a:r>
              <a:rPr dirty="0" sz="3700" spc="-100">
                <a:solidFill>
                  <a:srgbClr val="FEFADF"/>
                </a:solidFill>
                <a:latin typeface="Tahoma"/>
                <a:cs typeface="Tahoma"/>
              </a:rPr>
              <a:t>a </a:t>
            </a:r>
            <a:r>
              <a:rPr dirty="0" sz="3700" spc="-175">
                <a:solidFill>
                  <a:srgbClr val="FEFADF"/>
                </a:solidFill>
                <a:latin typeface="Tahoma"/>
                <a:cs typeface="Tahoma"/>
              </a:rPr>
              <a:t>number </a:t>
            </a:r>
            <a:r>
              <a:rPr dirty="0" sz="3700" spc="95">
                <a:solidFill>
                  <a:srgbClr val="FEFADF"/>
                </a:solidFill>
                <a:latin typeface="Tahoma"/>
                <a:cs typeface="Tahoma"/>
              </a:rPr>
              <a:t>of </a:t>
            </a:r>
            <a:r>
              <a:rPr dirty="0" sz="3700" spc="-225">
                <a:solidFill>
                  <a:srgbClr val="FEFADF"/>
                </a:solidFill>
                <a:latin typeface="Tahoma"/>
                <a:cs typeface="Tahoma"/>
              </a:rPr>
              <a:t>ethicaL</a:t>
            </a:r>
            <a:r>
              <a:rPr dirty="0" sz="3700" spc="-220">
                <a:solidFill>
                  <a:srgbClr val="FEFADF"/>
                </a:solidFill>
                <a:latin typeface="Tahoma"/>
                <a:cs typeface="Tahoma"/>
              </a:rPr>
              <a:t> </a:t>
            </a:r>
            <a:r>
              <a:rPr dirty="0" sz="3700" spc="-75">
                <a:solidFill>
                  <a:srgbClr val="FEFADF"/>
                </a:solidFill>
                <a:latin typeface="Tahoma"/>
                <a:cs typeface="Tahoma"/>
              </a:rPr>
              <a:t>concerns, </a:t>
            </a:r>
            <a:r>
              <a:rPr dirty="0" sz="3700" spc="-70">
                <a:solidFill>
                  <a:srgbClr val="FEFADF"/>
                </a:solidFill>
                <a:latin typeface="Tahoma"/>
                <a:cs typeface="Tahoma"/>
              </a:rPr>
              <a:t> </a:t>
            </a:r>
            <a:r>
              <a:rPr dirty="0" sz="3700" spc="-245">
                <a:solidFill>
                  <a:srgbClr val="FEFADF"/>
                </a:solidFill>
                <a:latin typeface="Tahoma"/>
                <a:cs typeface="Tahoma"/>
              </a:rPr>
              <a:t>particuLarLy</a:t>
            </a:r>
            <a:r>
              <a:rPr dirty="0" sz="3700" spc="135">
                <a:solidFill>
                  <a:srgbClr val="FEFADF"/>
                </a:solidFill>
                <a:latin typeface="Tahoma"/>
                <a:cs typeface="Tahoma"/>
              </a:rPr>
              <a:t> </a:t>
            </a:r>
            <a:r>
              <a:rPr dirty="0" sz="3700" spc="-130">
                <a:solidFill>
                  <a:srgbClr val="FEFADF"/>
                </a:solidFill>
                <a:latin typeface="Tahoma"/>
                <a:cs typeface="Tahoma"/>
              </a:rPr>
              <a:t>regarding</a:t>
            </a:r>
            <a:r>
              <a:rPr dirty="0" sz="3700" spc="140">
                <a:solidFill>
                  <a:srgbClr val="FEFADF"/>
                </a:solidFill>
                <a:latin typeface="Tahoma"/>
                <a:cs typeface="Tahoma"/>
              </a:rPr>
              <a:t> </a:t>
            </a:r>
            <a:r>
              <a:rPr dirty="0" sz="3700" spc="-365">
                <a:solidFill>
                  <a:srgbClr val="FEFADF"/>
                </a:solidFill>
                <a:latin typeface="Tahoma"/>
                <a:cs typeface="Tahoma"/>
              </a:rPr>
              <a:t>animaL</a:t>
            </a:r>
            <a:r>
              <a:rPr dirty="0" sz="3700" spc="135">
                <a:solidFill>
                  <a:srgbClr val="FEFADF"/>
                </a:solidFill>
                <a:latin typeface="Tahoma"/>
                <a:cs typeface="Tahoma"/>
              </a:rPr>
              <a:t> </a:t>
            </a:r>
            <a:r>
              <a:rPr dirty="0" sz="3700" spc="-185">
                <a:solidFill>
                  <a:srgbClr val="FEFADF"/>
                </a:solidFill>
                <a:latin typeface="Tahoma"/>
                <a:cs typeface="Tahoma"/>
              </a:rPr>
              <a:t>weLfare</a:t>
            </a:r>
            <a:r>
              <a:rPr dirty="0" sz="3700" spc="140">
                <a:solidFill>
                  <a:srgbClr val="FEFADF"/>
                </a:solidFill>
                <a:latin typeface="Tahoma"/>
                <a:cs typeface="Tahoma"/>
              </a:rPr>
              <a:t> </a:t>
            </a:r>
            <a:r>
              <a:rPr dirty="0" sz="3700" spc="-160">
                <a:solidFill>
                  <a:srgbClr val="FEFADF"/>
                </a:solidFill>
                <a:latin typeface="Tahoma"/>
                <a:cs typeface="Tahoma"/>
              </a:rPr>
              <a:t>and</a:t>
            </a:r>
            <a:r>
              <a:rPr dirty="0" sz="3700" spc="140">
                <a:solidFill>
                  <a:srgbClr val="FEFADF"/>
                </a:solidFill>
                <a:latin typeface="Tahoma"/>
                <a:cs typeface="Tahoma"/>
              </a:rPr>
              <a:t> </a:t>
            </a:r>
            <a:r>
              <a:rPr dirty="0" sz="3700" spc="-195">
                <a:solidFill>
                  <a:srgbClr val="FEFADF"/>
                </a:solidFill>
                <a:latin typeface="Tahoma"/>
                <a:cs typeface="Tahoma"/>
              </a:rPr>
              <a:t>potentiaL</a:t>
            </a:r>
            <a:r>
              <a:rPr dirty="0" sz="3700" spc="135">
                <a:solidFill>
                  <a:srgbClr val="FEFADF"/>
                </a:solidFill>
                <a:latin typeface="Tahoma"/>
                <a:cs typeface="Tahoma"/>
              </a:rPr>
              <a:t> </a:t>
            </a:r>
            <a:r>
              <a:rPr dirty="0" sz="3700" spc="-90">
                <a:solidFill>
                  <a:srgbClr val="FEFADF"/>
                </a:solidFill>
                <a:latin typeface="Tahoma"/>
                <a:cs typeface="Tahoma"/>
              </a:rPr>
              <a:t>risks</a:t>
            </a:r>
            <a:r>
              <a:rPr dirty="0" sz="3700" spc="140">
                <a:solidFill>
                  <a:srgbClr val="FEFADF"/>
                </a:solidFill>
                <a:latin typeface="Tahoma"/>
                <a:cs typeface="Tahoma"/>
              </a:rPr>
              <a:t> </a:t>
            </a:r>
            <a:r>
              <a:rPr dirty="0" sz="3700" spc="55">
                <a:solidFill>
                  <a:srgbClr val="FEFADF"/>
                </a:solidFill>
                <a:latin typeface="Tahoma"/>
                <a:cs typeface="Tahoma"/>
              </a:rPr>
              <a:t>to </a:t>
            </a:r>
            <a:r>
              <a:rPr dirty="0" sz="3700" spc="-1140">
                <a:solidFill>
                  <a:srgbClr val="FEFADF"/>
                </a:solidFill>
                <a:latin typeface="Tahoma"/>
                <a:cs typeface="Tahoma"/>
              </a:rPr>
              <a:t> </a:t>
            </a:r>
            <a:r>
              <a:rPr dirty="0" sz="3700" spc="-254">
                <a:solidFill>
                  <a:srgbClr val="FEFADF"/>
                </a:solidFill>
                <a:latin typeface="Tahoma"/>
                <a:cs typeface="Tahoma"/>
              </a:rPr>
              <a:t>human</a:t>
            </a:r>
            <a:r>
              <a:rPr dirty="0" sz="3700" spc="130">
                <a:solidFill>
                  <a:srgbClr val="FEFADF"/>
                </a:solidFill>
                <a:latin typeface="Tahoma"/>
                <a:cs typeface="Tahoma"/>
              </a:rPr>
              <a:t> </a:t>
            </a:r>
            <a:r>
              <a:rPr dirty="0" sz="3700" spc="-300">
                <a:solidFill>
                  <a:srgbClr val="FEFADF"/>
                </a:solidFill>
                <a:latin typeface="Tahoma"/>
                <a:cs typeface="Tahoma"/>
              </a:rPr>
              <a:t>heaLth</a:t>
            </a:r>
            <a:r>
              <a:rPr dirty="0" sz="3700" spc="135">
                <a:solidFill>
                  <a:srgbClr val="FEFADF"/>
                </a:solidFill>
                <a:latin typeface="Tahoma"/>
                <a:cs typeface="Tahoma"/>
              </a:rPr>
              <a:t> </a:t>
            </a:r>
            <a:r>
              <a:rPr dirty="0" sz="3700" spc="-160">
                <a:solidFill>
                  <a:srgbClr val="FEFADF"/>
                </a:solidFill>
                <a:latin typeface="Tahoma"/>
                <a:cs typeface="Tahoma"/>
              </a:rPr>
              <a:t>and</a:t>
            </a:r>
            <a:r>
              <a:rPr dirty="0" sz="3700" spc="135">
                <a:solidFill>
                  <a:srgbClr val="FEFADF"/>
                </a:solidFill>
                <a:latin typeface="Tahoma"/>
                <a:cs typeface="Tahoma"/>
              </a:rPr>
              <a:t> </a:t>
            </a:r>
            <a:r>
              <a:rPr dirty="0" sz="3700" spc="-80">
                <a:solidFill>
                  <a:srgbClr val="FEFADF"/>
                </a:solidFill>
                <a:latin typeface="Tahoma"/>
                <a:cs typeface="Tahoma"/>
              </a:rPr>
              <a:t>the</a:t>
            </a:r>
            <a:r>
              <a:rPr dirty="0" sz="3700" spc="135">
                <a:solidFill>
                  <a:srgbClr val="FEFADF"/>
                </a:solidFill>
                <a:latin typeface="Tahoma"/>
                <a:cs typeface="Tahoma"/>
              </a:rPr>
              <a:t> </a:t>
            </a:r>
            <a:r>
              <a:rPr dirty="0" sz="3700" spc="-155">
                <a:solidFill>
                  <a:srgbClr val="FEFADF"/>
                </a:solidFill>
                <a:latin typeface="Tahoma"/>
                <a:cs typeface="Tahoma"/>
              </a:rPr>
              <a:t>environment.</a:t>
            </a:r>
            <a:endParaRPr sz="37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05006" y="973382"/>
            <a:ext cx="6473825" cy="1358900"/>
          </a:xfrm>
          <a:custGeom>
            <a:avLst/>
            <a:gdLst/>
            <a:ahLst/>
            <a:cxnLst/>
            <a:rect l="l" t="t" r="r" b="b"/>
            <a:pathLst>
              <a:path w="6473825" h="1358900">
                <a:moveTo>
                  <a:pt x="6142314" y="1358341"/>
                </a:moveTo>
                <a:lnTo>
                  <a:pt x="6103809" y="1354593"/>
                </a:lnTo>
                <a:lnTo>
                  <a:pt x="6046282" y="1339753"/>
                </a:lnTo>
                <a:lnTo>
                  <a:pt x="5996239" y="1327028"/>
                </a:lnTo>
                <a:lnTo>
                  <a:pt x="5946143" y="1314532"/>
                </a:lnTo>
                <a:lnTo>
                  <a:pt x="5895995" y="1302267"/>
                </a:lnTo>
                <a:lnTo>
                  <a:pt x="5845795" y="1290231"/>
                </a:lnTo>
                <a:lnTo>
                  <a:pt x="5795542" y="1278424"/>
                </a:lnTo>
                <a:lnTo>
                  <a:pt x="5745237" y="1266848"/>
                </a:lnTo>
                <a:lnTo>
                  <a:pt x="5694881" y="1255501"/>
                </a:lnTo>
                <a:lnTo>
                  <a:pt x="5644472" y="1244384"/>
                </a:lnTo>
                <a:lnTo>
                  <a:pt x="5594010" y="1233496"/>
                </a:lnTo>
                <a:lnTo>
                  <a:pt x="5543497" y="1222838"/>
                </a:lnTo>
                <a:lnTo>
                  <a:pt x="5492931" y="1212410"/>
                </a:lnTo>
                <a:lnTo>
                  <a:pt x="5442313" y="1202212"/>
                </a:lnTo>
                <a:lnTo>
                  <a:pt x="5391643" y="1192243"/>
                </a:lnTo>
                <a:lnTo>
                  <a:pt x="5340928" y="1182505"/>
                </a:lnTo>
                <a:lnTo>
                  <a:pt x="5290175" y="1173000"/>
                </a:lnTo>
                <a:lnTo>
                  <a:pt x="5239385" y="1163727"/>
                </a:lnTo>
                <a:lnTo>
                  <a:pt x="5188558" y="1154687"/>
                </a:lnTo>
                <a:lnTo>
                  <a:pt x="5137693" y="1145880"/>
                </a:lnTo>
                <a:lnTo>
                  <a:pt x="5086791" y="1137305"/>
                </a:lnTo>
                <a:lnTo>
                  <a:pt x="5035851" y="1128962"/>
                </a:lnTo>
                <a:lnTo>
                  <a:pt x="4984873" y="1120852"/>
                </a:lnTo>
                <a:lnTo>
                  <a:pt x="4933859" y="1112975"/>
                </a:lnTo>
                <a:lnTo>
                  <a:pt x="4882806" y="1105330"/>
                </a:lnTo>
                <a:lnTo>
                  <a:pt x="4831716" y="1097918"/>
                </a:lnTo>
                <a:lnTo>
                  <a:pt x="4780589" y="1090738"/>
                </a:lnTo>
                <a:lnTo>
                  <a:pt x="4729424" y="1083791"/>
                </a:lnTo>
                <a:lnTo>
                  <a:pt x="4678222" y="1077076"/>
                </a:lnTo>
                <a:lnTo>
                  <a:pt x="4626990" y="1070595"/>
                </a:lnTo>
                <a:lnTo>
                  <a:pt x="4575735" y="1064348"/>
                </a:lnTo>
                <a:lnTo>
                  <a:pt x="4524458" y="1058336"/>
                </a:lnTo>
                <a:lnTo>
                  <a:pt x="4473158" y="1052558"/>
                </a:lnTo>
                <a:lnTo>
                  <a:pt x="4421835" y="1047015"/>
                </a:lnTo>
                <a:lnTo>
                  <a:pt x="4370490" y="1041706"/>
                </a:lnTo>
                <a:lnTo>
                  <a:pt x="4319122" y="1036632"/>
                </a:lnTo>
                <a:lnTo>
                  <a:pt x="4267732" y="1031792"/>
                </a:lnTo>
                <a:lnTo>
                  <a:pt x="4216319" y="1027186"/>
                </a:lnTo>
                <a:lnTo>
                  <a:pt x="4164883" y="1022815"/>
                </a:lnTo>
                <a:lnTo>
                  <a:pt x="4113425" y="1018679"/>
                </a:lnTo>
                <a:lnTo>
                  <a:pt x="4061944" y="1014777"/>
                </a:lnTo>
                <a:lnTo>
                  <a:pt x="4010441" y="1011109"/>
                </a:lnTo>
                <a:lnTo>
                  <a:pt x="3958915" y="1007676"/>
                </a:lnTo>
                <a:lnTo>
                  <a:pt x="3907374" y="1004478"/>
                </a:lnTo>
                <a:lnTo>
                  <a:pt x="3855826" y="1001515"/>
                </a:lnTo>
                <a:lnTo>
                  <a:pt x="3804269" y="998788"/>
                </a:lnTo>
                <a:lnTo>
                  <a:pt x="3752706" y="996296"/>
                </a:lnTo>
                <a:lnTo>
                  <a:pt x="3701134" y="994039"/>
                </a:lnTo>
                <a:lnTo>
                  <a:pt x="3649555" y="992018"/>
                </a:lnTo>
                <a:lnTo>
                  <a:pt x="3597969" y="990233"/>
                </a:lnTo>
                <a:lnTo>
                  <a:pt x="3546375" y="988683"/>
                </a:lnTo>
                <a:lnTo>
                  <a:pt x="3494773" y="987368"/>
                </a:lnTo>
                <a:lnTo>
                  <a:pt x="3443164" y="986288"/>
                </a:lnTo>
                <a:lnTo>
                  <a:pt x="3391547" y="985444"/>
                </a:lnTo>
                <a:lnTo>
                  <a:pt x="3339922" y="984836"/>
                </a:lnTo>
                <a:lnTo>
                  <a:pt x="3288290" y="984463"/>
                </a:lnTo>
                <a:lnTo>
                  <a:pt x="3236650" y="984325"/>
                </a:lnTo>
                <a:lnTo>
                  <a:pt x="3185010" y="984423"/>
                </a:lnTo>
                <a:lnTo>
                  <a:pt x="3133378" y="984756"/>
                </a:lnTo>
                <a:lnTo>
                  <a:pt x="3081753" y="985325"/>
                </a:lnTo>
                <a:lnTo>
                  <a:pt x="3030135" y="986129"/>
                </a:lnTo>
                <a:lnTo>
                  <a:pt x="2978525" y="987168"/>
                </a:lnTo>
                <a:lnTo>
                  <a:pt x="2926922" y="988443"/>
                </a:lnTo>
                <a:lnTo>
                  <a:pt x="2875327" y="989954"/>
                </a:lnTo>
                <a:lnTo>
                  <a:pt x="2823739" y="991700"/>
                </a:lnTo>
                <a:lnTo>
                  <a:pt x="2772159" y="993681"/>
                </a:lnTo>
                <a:lnTo>
                  <a:pt x="2720586" y="995897"/>
                </a:lnTo>
                <a:lnTo>
                  <a:pt x="2669020" y="998350"/>
                </a:lnTo>
                <a:lnTo>
                  <a:pt x="2617462" y="1001037"/>
                </a:lnTo>
                <a:lnTo>
                  <a:pt x="2565911" y="1003960"/>
                </a:lnTo>
                <a:lnTo>
                  <a:pt x="2514367" y="1007118"/>
                </a:lnTo>
                <a:lnTo>
                  <a:pt x="2462839" y="1010512"/>
                </a:lnTo>
                <a:lnTo>
                  <a:pt x="2411333" y="1014140"/>
                </a:lnTo>
                <a:lnTo>
                  <a:pt x="2359849" y="1018002"/>
                </a:lnTo>
                <a:lnTo>
                  <a:pt x="2308388" y="1022099"/>
                </a:lnTo>
                <a:lnTo>
                  <a:pt x="2256949" y="1026430"/>
                </a:lnTo>
                <a:lnTo>
                  <a:pt x="2205532" y="1030996"/>
                </a:lnTo>
                <a:lnTo>
                  <a:pt x="2154138" y="1035796"/>
                </a:lnTo>
                <a:lnTo>
                  <a:pt x="2102767" y="1040831"/>
                </a:lnTo>
                <a:lnTo>
                  <a:pt x="2051417" y="1046100"/>
                </a:lnTo>
                <a:lnTo>
                  <a:pt x="2000090" y="1051604"/>
                </a:lnTo>
                <a:lnTo>
                  <a:pt x="1948786" y="1057342"/>
                </a:lnTo>
                <a:lnTo>
                  <a:pt x="1897504" y="1063314"/>
                </a:lnTo>
                <a:lnTo>
                  <a:pt x="1846244" y="1069521"/>
                </a:lnTo>
                <a:lnTo>
                  <a:pt x="1795007" y="1075963"/>
                </a:lnTo>
                <a:lnTo>
                  <a:pt x="1743800" y="1082638"/>
                </a:lnTo>
                <a:lnTo>
                  <a:pt x="1692630" y="1089546"/>
                </a:lnTo>
                <a:lnTo>
                  <a:pt x="1641497" y="1096686"/>
                </a:lnTo>
                <a:lnTo>
                  <a:pt x="1590401" y="1104059"/>
                </a:lnTo>
                <a:lnTo>
                  <a:pt x="1539343" y="1111664"/>
                </a:lnTo>
                <a:lnTo>
                  <a:pt x="1488322" y="1119502"/>
                </a:lnTo>
                <a:lnTo>
                  <a:pt x="1437339" y="1127573"/>
                </a:lnTo>
                <a:lnTo>
                  <a:pt x="1386392" y="1135876"/>
                </a:lnTo>
                <a:lnTo>
                  <a:pt x="1335483" y="1144412"/>
                </a:lnTo>
                <a:lnTo>
                  <a:pt x="1284612" y="1153180"/>
                </a:lnTo>
                <a:lnTo>
                  <a:pt x="1233777" y="1162181"/>
                </a:lnTo>
                <a:lnTo>
                  <a:pt x="1182980" y="1171414"/>
                </a:lnTo>
                <a:lnTo>
                  <a:pt x="1132220" y="1180880"/>
                </a:lnTo>
                <a:lnTo>
                  <a:pt x="1081498" y="1190579"/>
                </a:lnTo>
                <a:lnTo>
                  <a:pt x="1030820" y="1200509"/>
                </a:lnTo>
                <a:lnTo>
                  <a:pt x="980194" y="1210668"/>
                </a:lnTo>
                <a:lnTo>
                  <a:pt x="929620" y="1221057"/>
                </a:lnTo>
                <a:lnTo>
                  <a:pt x="879099" y="1231676"/>
                </a:lnTo>
                <a:lnTo>
                  <a:pt x="828629" y="1242525"/>
                </a:lnTo>
                <a:lnTo>
                  <a:pt x="778211" y="1253603"/>
                </a:lnTo>
                <a:lnTo>
                  <a:pt x="727846" y="1264911"/>
                </a:lnTo>
                <a:lnTo>
                  <a:pt x="677532" y="1276449"/>
                </a:lnTo>
                <a:lnTo>
                  <a:pt x="627271" y="1288216"/>
                </a:lnTo>
                <a:lnTo>
                  <a:pt x="577061" y="1300213"/>
                </a:lnTo>
                <a:lnTo>
                  <a:pt x="526904" y="1312440"/>
                </a:lnTo>
                <a:lnTo>
                  <a:pt x="476798" y="1324897"/>
                </a:lnTo>
                <a:lnTo>
                  <a:pt x="426745" y="1337583"/>
                </a:lnTo>
                <a:lnTo>
                  <a:pt x="369207" y="1352379"/>
                </a:lnTo>
                <a:lnTo>
                  <a:pt x="361605" y="1353881"/>
                </a:lnTo>
                <a:lnTo>
                  <a:pt x="322961" y="1355696"/>
                </a:lnTo>
                <a:lnTo>
                  <a:pt x="285024" y="1348014"/>
                </a:lnTo>
                <a:lnTo>
                  <a:pt x="250108" y="1331299"/>
                </a:lnTo>
                <a:lnTo>
                  <a:pt x="220337" y="1306574"/>
                </a:lnTo>
                <a:lnTo>
                  <a:pt x="197495" y="1275325"/>
                </a:lnTo>
                <a:lnTo>
                  <a:pt x="182956" y="1239426"/>
                </a:lnTo>
                <a:lnTo>
                  <a:pt x="5361" y="594114"/>
                </a:lnTo>
                <a:lnTo>
                  <a:pt x="0" y="556080"/>
                </a:lnTo>
                <a:lnTo>
                  <a:pt x="49" y="548391"/>
                </a:lnTo>
                <a:lnTo>
                  <a:pt x="5901" y="510448"/>
                </a:lnTo>
                <a:lnTo>
                  <a:pt x="20762" y="475034"/>
                </a:lnTo>
                <a:lnTo>
                  <a:pt x="43745" y="444272"/>
                </a:lnTo>
                <a:lnTo>
                  <a:pt x="73470" y="420003"/>
                </a:lnTo>
                <a:lnTo>
                  <a:pt x="108179" y="403654"/>
                </a:lnTo>
                <a:lnTo>
                  <a:pt x="163293" y="389024"/>
                </a:lnTo>
                <a:lnTo>
                  <a:pt x="211078" y="376814"/>
                </a:lnTo>
                <a:lnTo>
                  <a:pt x="258906" y="364797"/>
                </a:lnTo>
                <a:lnTo>
                  <a:pt x="306778" y="352972"/>
                </a:lnTo>
                <a:lnTo>
                  <a:pt x="354694" y="341341"/>
                </a:lnTo>
                <a:lnTo>
                  <a:pt x="402654" y="329902"/>
                </a:lnTo>
                <a:lnTo>
                  <a:pt x="450658" y="318656"/>
                </a:lnTo>
                <a:lnTo>
                  <a:pt x="498706" y="307602"/>
                </a:lnTo>
                <a:lnTo>
                  <a:pt x="546797" y="296742"/>
                </a:lnTo>
                <a:lnTo>
                  <a:pt x="594933" y="286074"/>
                </a:lnTo>
                <a:lnTo>
                  <a:pt x="643112" y="275599"/>
                </a:lnTo>
                <a:lnTo>
                  <a:pt x="691335" y="265317"/>
                </a:lnTo>
                <a:lnTo>
                  <a:pt x="739602" y="255227"/>
                </a:lnTo>
                <a:lnTo>
                  <a:pt x="787913" y="245331"/>
                </a:lnTo>
                <a:lnTo>
                  <a:pt x="836268" y="235627"/>
                </a:lnTo>
                <a:lnTo>
                  <a:pt x="884666" y="226116"/>
                </a:lnTo>
                <a:lnTo>
                  <a:pt x="933103" y="216799"/>
                </a:lnTo>
                <a:lnTo>
                  <a:pt x="981570" y="207677"/>
                </a:lnTo>
                <a:lnTo>
                  <a:pt x="1030069" y="198750"/>
                </a:lnTo>
                <a:lnTo>
                  <a:pt x="1078600" y="190018"/>
                </a:lnTo>
                <a:lnTo>
                  <a:pt x="1127162" y="181482"/>
                </a:lnTo>
                <a:lnTo>
                  <a:pt x="1175756" y="173141"/>
                </a:lnTo>
                <a:lnTo>
                  <a:pt x="1224381" y="164995"/>
                </a:lnTo>
                <a:lnTo>
                  <a:pt x="1273037" y="157044"/>
                </a:lnTo>
                <a:lnTo>
                  <a:pt x="1321725" y="149288"/>
                </a:lnTo>
                <a:lnTo>
                  <a:pt x="1370444" y="141728"/>
                </a:lnTo>
                <a:lnTo>
                  <a:pt x="1419195" y="134363"/>
                </a:lnTo>
                <a:lnTo>
                  <a:pt x="1467977" y="127193"/>
                </a:lnTo>
                <a:lnTo>
                  <a:pt x="1516791" y="120218"/>
                </a:lnTo>
                <a:lnTo>
                  <a:pt x="1565636" y="113438"/>
                </a:lnTo>
                <a:lnTo>
                  <a:pt x="1614512" y="106854"/>
                </a:lnTo>
                <a:lnTo>
                  <a:pt x="1663420" y="100465"/>
                </a:lnTo>
                <a:lnTo>
                  <a:pt x="1712353" y="94271"/>
                </a:lnTo>
                <a:lnTo>
                  <a:pt x="1761305" y="88275"/>
                </a:lnTo>
                <a:lnTo>
                  <a:pt x="1810276" y="82475"/>
                </a:lnTo>
                <a:lnTo>
                  <a:pt x="1859266" y="76872"/>
                </a:lnTo>
                <a:lnTo>
                  <a:pt x="1908274" y="71466"/>
                </a:lnTo>
                <a:lnTo>
                  <a:pt x="1957302" y="66257"/>
                </a:lnTo>
                <a:lnTo>
                  <a:pt x="2006348" y="61245"/>
                </a:lnTo>
                <a:lnTo>
                  <a:pt x="2055414" y="56429"/>
                </a:lnTo>
                <a:lnTo>
                  <a:pt x="2104498" y="51810"/>
                </a:lnTo>
                <a:lnTo>
                  <a:pt x="2153601" y="47388"/>
                </a:lnTo>
                <a:lnTo>
                  <a:pt x="2202723" y="43163"/>
                </a:lnTo>
                <a:lnTo>
                  <a:pt x="2251864" y="39135"/>
                </a:lnTo>
                <a:lnTo>
                  <a:pt x="2301024" y="35303"/>
                </a:lnTo>
                <a:lnTo>
                  <a:pt x="2350202" y="31668"/>
                </a:lnTo>
                <a:lnTo>
                  <a:pt x="2399400" y="28230"/>
                </a:lnTo>
                <a:lnTo>
                  <a:pt x="2448616" y="24989"/>
                </a:lnTo>
                <a:lnTo>
                  <a:pt x="2497845" y="21945"/>
                </a:lnTo>
                <a:lnTo>
                  <a:pt x="2547080" y="19099"/>
                </a:lnTo>
                <a:lnTo>
                  <a:pt x="2596322" y="16450"/>
                </a:lnTo>
                <a:lnTo>
                  <a:pt x="2645570" y="13999"/>
                </a:lnTo>
                <a:lnTo>
                  <a:pt x="2694824" y="11746"/>
                </a:lnTo>
                <a:lnTo>
                  <a:pt x="2744084" y="9690"/>
                </a:lnTo>
                <a:lnTo>
                  <a:pt x="2793350" y="7831"/>
                </a:lnTo>
                <a:lnTo>
                  <a:pt x="2842623" y="6171"/>
                </a:lnTo>
                <a:lnTo>
                  <a:pt x="2891902" y="4708"/>
                </a:lnTo>
                <a:lnTo>
                  <a:pt x="2941187" y="3442"/>
                </a:lnTo>
                <a:lnTo>
                  <a:pt x="2990479" y="2374"/>
                </a:lnTo>
                <a:lnTo>
                  <a:pt x="3039777" y="1504"/>
                </a:lnTo>
                <a:lnTo>
                  <a:pt x="3089081" y="832"/>
                </a:lnTo>
                <a:lnTo>
                  <a:pt x="3138391" y="357"/>
                </a:lnTo>
                <a:lnTo>
                  <a:pt x="3187707" y="79"/>
                </a:lnTo>
                <a:lnTo>
                  <a:pt x="3237030" y="0"/>
                </a:lnTo>
                <a:lnTo>
                  <a:pt x="3286353" y="117"/>
                </a:lnTo>
                <a:lnTo>
                  <a:pt x="3335669" y="433"/>
                </a:lnTo>
                <a:lnTo>
                  <a:pt x="3384979" y="946"/>
                </a:lnTo>
                <a:lnTo>
                  <a:pt x="3434282" y="1657"/>
                </a:lnTo>
                <a:lnTo>
                  <a:pt x="3483579" y="2565"/>
                </a:lnTo>
                <a:lnTo>
                  <a:pt x="3532870" y="3671"/>
                </a:lnTo>
                <a:lnTo>
                  <a:pt x="3582154" y="4974"/>
                </a:lnTo>
                <a:lnTo>
                  <a:pt x="3631432" y="6475"/>
                </a:lnTo>
                <a:lnTo>
                  <a:pt x="3680704" y="8174"/>
                </a:lnTo>
                <a:lnTo>
                  <a:pt x="3729969" y="10070"/>
                </a:lnTo>
                <a:lnTo>
                  <a:pt x="3779227" y="12164"/>
                </a:lnTo>
                <a:lnTo>
                  <a:pt x="3828479" y="14456"/>
                </a:lnTo>
                <a:lnTo>
                  <a:pt x="3877725" y="16945"/>
                </a:lnTo>
                <a:lnTo>
                  <a:pt x="3926965" y="19632"/>
                </a:lnTo>
                <a:lnTo>
                  <a:pt x="3976198" y="22516"/>
                </a:lnTo>
                <a:lnTo>
                  <a:pt x="4025424" y="25598"/>
                </a:lnTo>
                <a:lnTo>
                  <a:pt x="4074638" y="28877"/>
                </a:lnTo>
                <a:lnTo>
                  <a:pt x="4123833" y="32353"/>
                </a:lnTo>
                <a:lnTo>
                  <a:pt x="4173009" y="36026"/>
                </a:lnTo>
                <a:lnTo>
                  <a:pt x="4222166" y="39895"/>
                </a:lnTo>
                <a:lnTo>
                  <a:pt x="4271303" y="43962"/>
                </a:lnTo>
                <a:lnTo>
                  <a:pt x="4320422" y="48225"/>
                </a:lnTo>
                <a:lnTo>
                  <a:pt x="4369522" y="52685"/>
                </a:lnTo>
                <a:lnTo>
                  <a:pt x="4418602" y="57341"/>
                </a:lnTo>
                <a:lnTo>
                  <a:pt x="4467664" y="62195"/>
                </a:lnTo>
                <a:lnTo>
                  <a:pt x="4516706" y="67245"/>
                </a:lnTo>
                <a:lnTo>
                  <a:pt x="4565730" y="72492"/>
                </a:lnTo>
                <a:lnTo>
                  <a:pt x="4614734" y="77936"/>
                </a:lnTo>
                <a:lnTo>
                  <a:pt x="4663720" y="83577"/>
                </a:lnTo>
                <a:lnTo>
                  <a:pt x="4712686" y="89414"/>
                </a:lnTo>
                <a:lnTo>
                  <a:pt x="4761633" y="95449"/>
                </a:lnTo>
                <a:lnTo>
                  <a:pt x="4810562" y="101680"/>
                </a:lnTo>
                <a:lnTo>
                  <a:pt x="4859465" y="108107"/>
                </a:lnTo>
                <a:lnTo>
                  <a:pt x="4908336" y="114729"/>
                </a:lnTo>
                <a:lnTo>
                  <a:pt x="4957176" y="121546"/>
                </a:lnTo>
                <a:lnTo>
                  <a:pt x="5005984" y="128559"/>
                </a:lnTo>
                <a:lnTo>
                  <a:pt x="5054760" y="135766"/>
                </a:lnTo>
                <a:lnTo>
                  <a:pt x="5103505" y="143169"/>
                </a:lnTo>
                <a:lnTo>
                  <a:pt x="5152219" y="150767"/>
                </a:lnTo>
                <a:lnTo>
                  <a:pt x="5200901" y="158560"/>
                </a:lnTo>
                <a:lnTo>
                  <a:pt x="5249551" y="166549"/>
                </a:lnTo>
                <a:lnTo>
                  <a:pt x="5298169" y="174732"/>
                </a:lnTo>
                <a:lnTo>
                  <a:pt x="5346756" y="183111"/>
                </a:lnTo>
                <a:lnTo>
                  <a:pt x="5395312" y="191685"/>
                </a:lnTo>
                <a:lnTo>
                  <a:pt x="5443836" y="200454"/>
                </a:lnTo>
                <a:lnTo>
                  <a:pt x="5492328" y="209418"/>
                </a:lnTo>
                <a:lnTo>
                  <a:pt x="5540789" y="218577"/>
                </a:lnTo>
                <a:lnTo>
                  <a:pt x="5589218" y="227932"/>
                </a:lnTo>
                <a:lnTo>
                  <a:pt x="5637609" y="237480"/>
                </a:lnTo>
                <a:lnTo>
                  <a:pt x="5685956" y="247222"/>
                </a:lnTo>
                <a:lnTo>
                  <a:pt x="5734260" y="257156"/>
                </a:lnTo>
                <a:lnTo>
                  <a:pt x="5782519" y="267282"/>
                </a:lnTo>
                <a:lnTo>
                  <a:pt x="5830734" y="277602"/>
                </a:lnTo>
                <a:lnTo>
                  <a:pt x="5878905" y="288114"/>
                </a:lnTo>
                <a:lnTo>
                  <a:pt x="5927033" y="298819"/>
                </a:lnTo>
                <a:lnTo>
                  <a:pt x="5975116" y="309717"/>
                </a:lnTo>
                <a:lnTo>
                  <a:pt x="6023155" y="320807"/>
                </a:lnTo>
                <a:lnTo>
                  <a:pt x="6071150" y="332090"/>
                </a:lnTo>
                <a:lnTo>
                  <a:pt x="6119101" y="343566"/>
                </a:lnTo>
                <a:lnTo>
                  <a:pt x="6167008" y="355235"/>
                </a:lnTo>
                <a:lnTo>
                  <a:pt x="6214871" y="367096"/>
                </a:lnTo>
                <a:lnTo>
                  <a:pt x="6262690" y="379150"/>
                </a:lnTo>
                <a:lnTo>
                  <a:pt x="6310465" y="391397"/>
                </a:lnTo>
                <a:lnTo>
                  <a:pt x="6358196" y="403837"/>
                </a:lnTo>
                <a:lnTo>
                  <a:pt x="6393668" y="418503"/>
                </a:lnTo>
                <a:lnTo>
                  <a:pt x="6424524" y="441314"/>
                </a:lnTo>
                <a:lnTo>
                  <a:pt x="6448947" y="470919"/>
                </a:lnTo>
                <a:lnTo>
                  <a:pt x="6465493" y="505577"/>
                </a:lnTo>
                <a:lnTo>
                  <a:pt x="6473166" y="543212"/>
                </a:lnTo>
                <a:lnTo>
                  <a:pt x="6473630" y="558579"/>
                </a:lnTo>
                <a:lnTo>
                  <a:pt x="6473297" y="566280"/>
                </a:lnTo>
                <a:lnTo>
                  <a:pt x="6290147" y="1241783"/>
                </a:lnTo>
                <a:lnTo>
                  <a:pt x="6275581" y="1277672"/>
                </a:lnTo>
                <a:lnTo>
                  <a:pt x="6252715" y="1308903"/>
                </a:lnTo>
                <a:lnTo>
                  <a:pt x="6222925" y="1333605"/>
                </a:lnTo>
                <a:lnTo>
                  <a:pt x="6187995" y="1350293"/>
                </a:lnTo>
                <a:lnTo>
                  <a:pt x="6150053" y="1357945"/>
                </a:lnTo>
                <a:lnTo>
                  <a:pt x="6142314" y="1358341"/>
                </a:lnTo>
                <a:close/>
              </a:path>
            </a:pathLst>
          </a:custGeom>
          <a:solidFill>
            <a:srgbClr val="E8EC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 rot="20760000">
            <a:off x="5642987" y="1462092"/>
            <a:ext cx="777250" cy="727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725"/>
              </a:lnSpc>
            </a:pPr>
            <a:r>
              <a:rPr dirty="0" sz="5700" spc="-944">
                <a:solidFill>
                  <a:srgbClr val="3B5229"/>
                </a:solidFill>
                <a:latin typeface="Trebuchet MS"/>
                <a:cs typeface="Trebuchet MS"/>
              </a:rPr>
              <a:t>E</a:t>
            </a:r>
            <a:endParaRPr sz="57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 rot="20880000">
            <a:off x="5901685" y="1398980"/>
            <a:ext cx="782500" cy="727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725"/>
              </a:lnSpc>
            </a:pPr>
            <a:r>
              <a:rPr dirty="0" sz="5700" spc="-1195">
                <a:solidFill>
                  <a:srgbClr val="3B5229"/>
                </a:solidFill>
                <a:latin typeface="Trebuchet MS"/>
                <a:cs typeface="Trebuchet MS"/>
              </a:rPr>
              <a:t>T</a:t>
            </a:r>
            <a:endParaRPr sz="57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 rot="20940000">
            <a:off x="6178525" y="1337595"/>
            <a:ext cx="795488" cy="727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725"/>
              </a:lnSpc>
            </a:pPr>
            <a:r>
              <a:rPr dirty="0" sz="5700" spc="-1285">
                <a:solidFill>
                  <a:srgbClr val="3B5229"/>
                </a:solidFill>
                <a:latin typeface="Trebuchet MS"/>
                <a:cs typeface="Trebuchet MS"/>
              </a:rPr>
              <a:t>H</a:t>
            </a:r>
            <a:endParaRPr sz="57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 rot="21000000">
            <a:off x="6450560" y="1288829"/>
            <a:ext cx="757632" cy="727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725"/>
              </a:lnSpc>
            </a:pPr>
            <a:r>
              <a:rPr dirty="0" sz="5700" spc="25">
                <a:solidFill>
                  <a:srgbClr val="3B5229"/>
                </a:solidFill>
                <a:latin typeface="Trebuchet MS"/>
                <a:cs typeface="Trebuchet MS"/>
              </a:rPr>
              <a:t>I</a:t>
            </a:r>
            <a:endParaRPr sz="57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 rot="21060000">
            <a:off x="6688960" y="1245319"/>
            <a:ext cx="792944" cy="727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725"/>
              </a:lnSpc>
            </a:pPr>
            <a:r>
              <a:rPr dirty="0" sz="5700" spc="-940">
                <a:solidFill>
                  <a:srgbClr val="3B5229"/>
                </a:solidFill>
                <a:latin typeface="Trebuchet MS"/>
                <a:cs typeface="Trebuchet MS"/>
              </a:rPr>
              <a:t>C</a:t>
            </a:r>
            <a:endParaRPr sz="57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 rot="21180000">
            <a:off x="6986889" y="1202548"/>
            <a:ext cx="783437" cy="727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725"/>
              </a:lnSpc>
            </a:pPr>
            <a:r>
              <a:rPr dirty="0" sz="5700" spc="-1170">
                <a:solidFill>
                  <a:srgbClr val="3B5229"/>
                </a:solidFill>
                <a:latin typeface="Trebuchet MS"/>
                <a:cs typeface="Trebuchet MS"/>
              </a:rPr>
              <a:t>A</a:t>
            </a:r>
            <a:endParaRPr sz="57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 rot="21240000">
            <a:off x="7251269" y="1171243"/>
            <a:ext cx="767880" cy="727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725"/>
              </a:lnSpc>
            </a:pPr>
            <a:r>
              <a:rPr dirty="0" sz="5700" spc="-1010">
                <a:solidFill>
                  <a:srgbClr val="3B5229"/>
                </a:solidFill>
                <a:latin typeface="Trebuchet MS"/>
                <a:cs typeface="Trebuchet MS"/>
              </a:rPr>
              <a:t>L</a:t>
            </a:r>
            <a:endParaRPr sz="57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21420000">
            <a:off x="7755170" y="1125231"/>
            <a:ext cx="799120" cy="727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725"/>
              </a:lnSpc>
            </a:pPr>
            <a:r>
              <a:rPr dirty="0" sz="5700" spc="-940">
                <a:solidFill>
                  <a:srgbClr val="3B5229"/>
                </a:solidFill>
                <a:latin typeface="Trebuchet MS"/>
                <a:cs typeface="Trebuchet MS"/>
              </a:rPr>
              <a:t>C</a:t>
            </a:r>
            <a:endParaRPr sz="57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21480000">
            <a:off x="8075515" y="1108303"/>
            <a:ext cx="800702" cy="727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725"/>
              </a:lnSpc>
            </a:pPr>
            <a:r>
              <a:rPr dirty="0" sz="5700" spc="-1255">
                <a:solidFill>
                  <a:srgbClr val="3B5229"/>
                </a:solidFill>
                <a:latin typeface="Trebuchet MS"/>
                <a:cs typeface="Trebuchet MS"/>
              </a:rPr>
              <a:t>O</a:t>
            </a:r>
            <a:endParaRPr sz="57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10496" y="885258"/>
            <a:ext cx="648335" cy="115697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dirty="0" sz="5700" spc="-855">
                <a:solidFill>
                  <a:srgbClr val="3B5229"/>
                </a:solidFill>
                <a:latin typeface="Trebuchet MS"/>
                <a:cs typeface="Trebuchet MS"/>
              </a:rPr>
              <a:t>N</a:t>
            </a:r>
            <a:r>
              <a:rPr dirty="0" sz="5700" spc="-855">
                <a:solidFill>
                  <a:srgbClr val="3B5229"/>
                </a:solidFill>
                <a:latin typeface="Trebuchet MS"/>
                <a:cs typeface="Trebuchet MS"/>
              </a:rPr>
              <a:t>S</a:t>
            </a:r>
            <a:endParaRPr sz="57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60000">
            <a:off x="8960293" y="1106169"/>
            <a:ext cx="761450" cy="727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725"/>
              </a:lnSpc>
            </a:pPr>
            <a:r>
              <a:rPr dirty="0" sz="5700" spc="25">
                <a:solidFill>
                  <a:srgbClr val="3B5229"/>
                </a:solidFill>
                <a:latin typeface="Trebuchet MS"/>
                <a:cs typeface="Trebuchet MS"/>
              </a:rPr>
              <a:t>I</a:t>
            </a:r>
            <a:endParaRPr sz="57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 rot="180000">
            <a:off x="9206336" y="1118191"/>
            <a:ext cx="799120" cy="727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725"/>
              </a:lnSpc>
            </a:pPr>
            <a:r>
              <a:rPr dirty="0" sz="5700" spc="-940">
                <a:solidFill>
                  <a:srgbClr val="3B5229"/>
                </a:solidFill>
                <a:latin typeface="Trebuchet MS"/>
                <a:cs typeface="Trebuchet MS"/>
              </a:rPr>
              <a:t>D</a:t>
            </a:r>
            <a:endParaRPr sz="57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 rot="240000">
            <a:off x="9511638" y="1138700"/>
            <a:ext cx="780417" cy="727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725"/>
              </a:lnSpc>
            </a:pPr>
            <a:r>
              <a:rPr dirty="0" sz="5700" spc="-944">
                <a:solidFill>
                  <a:srgbClr val="3B5229"/>
                </a:solidFill>
                <a:latin typeface="Trebuchet MS"/>
                <a:cs typeface="Trebuchet MS"/>
              </a:rPr>
              <a:t>E</a:t>
            </a:r>
            <a:endParaRPr sz="57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 rot="360000">
            <a:off x="9788158" y="1164778"/>
            <a:ext cx="783909" cy="727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725"/>
              </a:lnSpc>
            </a:pPr>
            <a:r>
              <a:rPr dirty="0" sz="5700" spc="-1035">
                <a:solidFill>
                  <a:srgbClr val="3B5229"/>
                </a:solidFill>
                <a:latin typeface="Trebuchet MS"/>
                <a:cs typeface="Trebuchet MS"/>
              </a:rPr>
              <a:t>R</a:t>
            </a:r>
            <a:endParaRPr sz="57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 rot="420000">
            <a:off x="10071270" y="1198076"/>
            <a:ext cx="782267" cy="727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725"/>
              </a:lnSpc>
            </a:pPr>
            <a:r>
              <a:rPr dirty="0" sz="5700" spc="-1170">
                <a:solidFill>
                  <a:srgbClr val="3B5229"/>
                </a:solidFill>
                <a:latin typeface="Trebuchet MS"/>
                <a:cs typeface="Trebuchet MS"/>
              </a:rPr>
              <a:t>A</a:t>
            </a:r>
            <a:endParaRPr sz="57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 rot="480000">
            <a:off x="10342887" y="1236561"/>
            <a:ext cx="781108" cy="727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725"/>
              </a:lnSpc>
            </a:pPr>
            <a:r>
              <a:rPr dirty="0" sz="5700" spc="-1195">
                <a:solidFill>
                  <a:srgbClr val="3B5229"/>
                </a:solidFill>
                <a:latin typeface="Trebuchet MS"/>
                <a:cs typeface="Trebuchet MS"/>
              </a:rPr>
              <a:t>T</a:t>
            </a:r>
            <a:endParaRPr sz="57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 rot="540000">
            <a:off x="10586923" y="1274946"/>
            <a:ext cx="761077" cy="727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725"/>
              </a:lnSpc>
            </a:pPr>
            <a:r>
              <a:rPr dirty="0" sz="5700" spc="25">
                <a:solidFill>
                  <a:srgbClr val="3B5229"/>
                </a:solidFill>
                <a:latin typeface="Trebuchet MS"/>
                <a:cs typeface="Trebuchet MS"/>
              </a:rPr>
              <a:t>I</a:t>
            </a:r>
            <a:endParaRPr sz="57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 rot="660000">
            <a:off x="10829844" y="1323762"/>
            <a:ext cx="800173" cy="727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725"/>
              </a:lnSpc>
            </a:pPr>
            <a:r>
              <a:rPr dirty="0" sz="5700" spc="-1255">
                <a:solidFill>
                  <a:srgbClr val="3B5229"/>
                </a:solidFill>
                <a:latin typeface="Trebuchet MS"/>
                <a:cs typeface="Trebuchet MS"/>
              </a:rPr>
              <a:t>O</a:t>
            </a:r>
            <a:endParaRPr sz="57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 rot="720000">
            <a:off x="11146802" y="1391134"/>
            <a:ext cx="801499" cy="727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725"/>
              </a:lnSpc>
            </a:pPr>
            <a:r>
              <a:rPr dirty="0" sz="5700" spc="-1115">
                <a:solidFill>
                  <a:srgbClr val="3B5229"/>
                </a:solidFill>
                <a:latin typeface="Trebuchet MS"/>
                <a:cs typeface="Trebuchet MS"/>
              </a:rPr>
              <a:t>N</a:t>
            </a:r>
            <a:endParaRPr sz="57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 rot="840000">
            <a:off x="11448430" y="1460923"/>
            <a:ext cx="780647" cy="727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725"/>
              </a:lnSpc>
            </a:pPr>
            <a:r>
              <a:rPr dirty="0" sz="5700" spc="-555">
                <a:solidFill>
                  <a:srgbClr val="3B5229"/>
                </a:solidFill>
                <a:latin typeface="Trebuchet MS"/>
                <a:cs typeface="Trebuchet MS"/>
              </a:rPr>
              <a:t>S</a:t>
            </a:r>
            <a:endParaRPr sz="57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780776" y="5107509"/>
            <a:ext cx="12726670" cy="176847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algn="ctr" marL="12700" marR="5080">
              <a:lnSpc>
                <a:spcPts val="4280"/>
              </a:lnSpc>
              <a:spcBef>
                <a:spcPts val="375"/>
              </a:spcBef>
            </a:pPr>
            <a:r>
              <a:rPr dirty="0" sz="3700" spc="-330">
                <a:solidFill>
                  <a:srgbClr val="FFB800"/>
                </a:solidFill>
                <a:latin typeface="Tahoma"/>
                <a:cs typeface="Tahoma"/>
              </a:rPr>
              <a:t>AnimaL</a:t>
            </a:r>
            <a:r>
              <a:rPr dirty="0" sz="3700" spc="140">
                <a:solidFill>
                  <a:srgbClr val="FFB800"/>
                </a:solidFill>
                <a:latin typeface="Tahoma"/>
                <a:cs typeface="Tahoma"/>
              </a:rPr>
              <a:t> </a:t>
            </a:r>
            <a:r>
              <a:rPr dirty="0" sz="3700" spc="-185">
                <a:solidFill>
                  <a:srgbClr val="FFB800"/>
                </a:solidFill>
                <a:latin typeface="Tahoma"/>
                <a:cs typeface="Tahoma"/>
              </a:rPr>
              <a:t>weLfare</a:t>
            </a:r>
            <a:r>
              <a:rPr dirty="0" sz="3700" spc="140">
                <a:solidFill>
                  <a:srgbClr val="FFB800"/>
                </a:solidFill>
                <a:latin typeface="Tahoma"/>
                <a:cs typeface="Tahoma"/>
              </a:rPr>
              <a:t> </a:t>
            </a:r>
            <a:r>
              <a:rPr dirty="0" sz="3700" spc="-105">
                <a:solidFill>
                  <a:srgbClr val="FFB800"/>
                </a:solidFill>
                <a:latin typeface="Tahoma"/>
                <a:cs typeface="Tahoma"/>
              </a:rPr>
              <a:t>is</a:t>
            </a:r>
            <a:r>
              <a:rPr dirty="0" sz="3700" spc="140">
                <a:solidFill>
                  <a:srgbClr val="FFB800"/>
                </a:solidFill>
                <a:latin typeface="Tahoma"/>
                <a:cs typeface="Tahoma"/>
              </a:rPr>
              <a:t> </a:t>
            </a:r>
            <a:r>
              <a:rPr dirty="0" sz="3700" spc="-100">
                <a:solidFill>
                  <a:srgbClr val="FFB800"/>
                </a:solidFill>
                <a:latin typeface="Tahoma"/>
                <a:cs typeface="Tahoma"/>
              </a:rPr>
              <a:t>a</a:t>
            </a:r>
            <a:r>
              <a:rPr dirty="0" sz="3700" spc="145">
                <a:solidFill>
                  <a:srgbClr val="FFB800"/>
                </a:solidFill>
                <a:latin typeface="Tahoma"/>
                <a:cs typeface="Tahoma"/>
              </a:rPr>
              <a:t> </a:t>
            </a:r>
            <a:r>
              <a:rPr dirty="0" sz="3700" spc="-114">
                <a:solidFill>
                  <a:srgbClr val="FFB800"/>
                </a:solidFill>
                <a:latin typeface="Tahoma"/>
                <a:cs typeface="Tahoma"/>
              </a:rPr>
              <a:t>major</a:t>
            </a:r>
            <a:r>
              <a:rPr dirty="0" sz="3700" spc="140">
                <a:solidFill>
                  <a:srgbClr val="FFB800"/>
                </a:solidFill>
                <a:latin typeface="Tahoma"/>
                <a:cs typeface="Tahoma"/>
              </a:rPr>
              <a:t> </a:t>
            </a:r>
            <a:r>
              <a:rPr dirty="0" sz="3700" spc="-225">
                <a:solidFill>
                  <a:srgbClr val="FFB800"/>
                </a:solidFill>
                <a:latin typeface="Tahoma"/>
                <a:cs typeface="Tahoma"/>
              </a:rPr>
              <a:t>ethicaL</a:t>
            </a:r>
            <a:r>
              <a:rPr dirty="0" sz="3700" spc="140">
                <a:solidFill>
                  <a:srgbClr val="FFB800"/>
                </a:solidFill>
                <a:latin typeface="Tahoma"/>
                <a:cs typeface="Tahoma"/>
              </a:rPr>
              <a:t> </a:t>
            </a:r>
            <a:r>
              <a:rPr dirty="0" sz="3700" spc="-80">
                <a:solidFill>
                  <a:srgbClr val="FFB800"/>
                </a:solidFill>
                <a:latin typeface="Tahoma"/>
                <a:cs typeface="Tahoma"/>
              </a:rPr>
              <a:t>consideration</a:t>
            </a:r>
            <a:r>
              <a:rPr dirty="0" sz="3700" spc="145">
                <a:solidFill>
                  <a:srgbClr val="FFB800"/>
                </a:solidFill>
                <a:latin typeface="Tahoma"/>
                <a:cs typeface="Tahoma"/>
              </a:rPr>
              <a:t> </a:t>
            </a:r>
            <a:r>
              <a:rPr dirty="0" sz="3700" spc="-225">
                <a:solidFill>
                  <a:srgbClr val="FFB800"/>
                </a:solidFill>
                <a:latin typeface="Tahoma"/>
                <a:cs typeface="Tahoma"/>
              </a:rPr>
              <a:t>in</a:t>
            </a:r>
            <a:r>
              <a:rPr dirty="0" sz="3700" spc="140">
                <a:solidFill>
                  <a:srgbClr val="FFB800"/>
                </a:solidFill>
                <a:latin typeface="Tahoma"/>
                <a:cs typeface="Tahoma"/>
              </a:rPr>
              <a:t> </a:t>
            </a:r>
            <a:r>
              <a:rPr dirty="0" sz="3700" spc="-365">
                <a:solidFill>
                  <a:srgbClr val="FFB800"/>
                </a:solidFill>
                <a:latin typeface="Tahoma"/>
                <a:cs typeface="Tahoma"/>
              </a:rPr>
              <a:t>animaL</a:t>
            </a:r>
            <a:r>
              <a:rPr dirty="0" sz="3700" spc="140">
                <a:solidFill>
                  <a:srgbClr val="FFB800"/>
                </a:solidFill>
                <a:latin typeface="Tahoma"/>
                <a:cs typeface="Tahoma"/>
              </a:rPr>
              <a:t> </a:t>
            </a:r>
            <a:r>
              <a:rPr dirty="0" sz="3700" spc="-270">
                <a:solidFill>
                  <a:srgbClr val="FFB800"/>
                </a:solidFill>
                <a:latin typeface="Tahoma"/>
                <a:cs typeface="Tahoma"/>
              </a:rPr>
              <a:t>cLoning </a:t>
            </a:r>
            <a:r>
              <a:rPr dirty="0" sz="3700" spc="-1140">
                <a:solidFill>
                  <a:srgbClr val="FFB800"/>
                </a:solidFill>
                <a:latin typeface="Tahoma"/>
                <a:cs typeface="Tahoma"/>
              </a:rPr>
              <a:t> </a:t>
            </a:r>
            <a:r>
              <a:rPr dirty="0" sz="3700" spc="-80">
                <a:solidFill>
                  <a:srgbClr val="FFB800"/>
                </a:solidFill>
                <a:latin typeface="Tahoma"/>
                <a:cs typeface="Tahoma"/>
              </a:rPr>
              <a:t>How</a:t>
            </a:r>
            <a:r>
              <a:rPr dirty="0" sz="3700" spc="130">
                <a:solidFill>
                  <a:srgbClr val="FFB800"/>
                </a:solidFill>
                <a:latin typeface="Tahoma"/>
                <a:cs typeface="Tahoma"/>
              </a:rPr>
              <a:t> </a:t>
            </a:r>
            <a:r>
              <a:rPr dirty="0" sz="3700" spc="-130">
                <a:solidFill>
                  <a:srgbClr val="FFB800"/>
                </a:solidFill>
                <a:latin typeface="Tahoma"/>
                <a:cs typeface="Tahoma"/>
              </a:rPr>
              <a:t>?</a:t>
            </a:r>
            <a:endParaRPr sz="3700">
              <a:latin typeface="Tahoma"/>
              <a:cs typeface="Tahoma"/>
            </a:endParaRPr>
          </a:p>
          <a:p>
            <a:pPr algn="ctr" marL="19685">
              <a:lnSpc>
                <a:spcPct val="100000"/>
              </a:lnSpc>
              <a:spcBef>
                <a:spcPts val="325"/>
              </a:spcBef>
              <a:tabLst>
                <a:tab pos="3176270" algn="l"/>
                <a:tab pos="6355715" algn="l"/>
              </a:tabLst>
            </a:pPr>
            <a:r>
              <a:rPr dirty="0" sz="3800" spc="-130">
                <a:solidFill>
                  <a:srgbClr val="FEFADF"/>
                </a:solidFill>
                <a:latin typeface="Microsoft Sans Serif"/>
                <a:cs typeface="Microsoft Sans Serif"/>
              </a:rPr>
              <a:t>1	</a:t>
            </a:r>
            <a:r>
              <a:rPr dirty="0" sz="3800" spc="215">
                <a:solidFill>
                  <a:srgbClr val="FEFADF"/>
                </a:solidFill>
                <a:latin typeface="Microsoft Sans Serif"/>
                <a:cs typeface="Microsoft Sans Serif"/>
              </a:rPr>
              <a:t>2	</a:t>
            </a:r>
            <a:r>
              <a:rPr dirty="0" sz="3800" spc="190">
                <a:solidFill>
                  <a:srgbClr val="FEFADF"/>
                </a:solidFill>
                <a:latin typeface="Microsoft Sans Serif"/>
                <a:cs typeface="Microsoft Sans Serif"/>
              </a:rPr>
              <a:t>3</a:t>
            </a:r>
            <a:endParaRPr sz="38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048914" y="7440557"/>
            <a:ext cx="1938020" cy="10350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40970" marR="5080" indent="-128905">
              <a:lnSpc>
                <a:spcPct val="106900"/>
              </a:lnSpc>
              <a:spcBef>
                <a:spcPts val="95"/>
              </a:spcBef>
            </a:pPr>
            <a:r>
              <a:rPr dirty="0" sz="3100" spc="-130">
                <a:solidFill>
                  <a:srgbClr val="FEFADF"/>
                </a:solidFill>
                <a:latin typeface="Tahoma"/>
                <a:cs typeface="Tahoma"/>
              </a:rPr>
              <a:t>many</a:t>
            </a:r>
            <a:r>
              <a:rPr dirty="0" sz="3100" spc="45">
                <a:solidFill>
                  <a:srgbClr val="FEFADF"/>
                </a:solidFill>
                <a:latin typeface="Tahoma"/>
                <a:cs typeface="Tahoma"/>
              </a:rPr>
              <a:t> </a:t>
            </a:r>
            <a:r>
              <a:rPr dirty="0" sz="3100" spc="-215">
                <a:solidFill>
                  <a:srgbClr val="FEFADF"/>
                </a:solidFill>
                <a:latin typeface="Tahoma"/>
                <a:cs typeface="Tahoma"/>
              </a:rPr>
              <a:t>faiLed </a:t>
            </a:r>
            <a:r>
              <a:rPr dirty="0" sz="3100" spc="-955">
                <a:solidFill>
                  <a:srgbClr val="FEFADF"/>
                </a:solidFill>
                <a:latin typeface="Tahoma"/>
                <a:cs typeface="Tahoma"/>
              </a:rPr>
              <a:t> </a:t>
            </a:r>
            <a:r>
              <a:rPr dirty="0" sz="3100" spc="-20">
                <a:solidFill>
                  <a:srgbClr val="FEFADF"/>
                </a:solidFill>
                <a:latin typeface="Tahoma"/>
                <a:cs typeface="Tahoma"/>
              </a:rPr>
              <a:t>attempts</a:t>
            </a:r>
            <a:endParaRPr sz="31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710789" y="7440557"/>
            <a:ext cx="2863850" cy="10350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793115" marR="5080" indent="-781050">
              <a:lnSpc>
                <a:spcPct val="106900"/>
              </a:lnSpc>
              <a:spcBef>
                <a:spcPts val="95"/>
              </a:spcBef>
            </a:pPr>
            <a:r>
              <a:rPr dirty="0" sz="3100">
                <a:solidFill>
                  <a:srgbClr val="FEFADF"/>
                </a:solidFill>
                <a:latin typeface="Tahoma"/>
                <a:cs typeface="Tahoma"/>
              </a:rPr>
              <a:t>suffer</a:t>
            </a:r>
            <a:r>
              <a:rPr dirty="0" sz="3100" spc="90">
                <a:solidFill>
                  <a:srgbClr val="FEFADF"/>
                </a:solidFill>
                <a:latin typeface="Tahoma"/>
                <a:cs typeface="Tahoma"/>
              </a:rPr>
              <a:t> </a:t>
            </a:r>
            <a:r>
              <a:rPr dirty="0" sz="3100" spc="-30">
                <a:solidFill>
                  <a:srgbClr val="FEFADF"/>
                </a:solidFill>
                <a:latin typeface="Tahoma"/>
                <a:cs typeface="Tahoma"/>
              </a:rPr>
              <a:t>from</a:t>
            </a:r>
            <a:r>
              <a:rPr dirty="0" sz="3100" spc="95">
                <a:solidFill>
                  <a:srgbClr val="FEFADF"/>
                </a:solidFill>
                <a:latin typeface="Tahoma"/>
                <a:cs typeface="Tahoma"/>
              </a:rPr>
              <a:t> </a:t>
            </a:r>
            <a:r>
              <a:rPr dirty="0" sz="3100" spc="-70">
                <a:solidFill>
                  <a:srgbClr val="FEFADF"/>
                </a:solidFill>
                <a:latin typeface="Tahoma"/>
                <a:cs typeface="Tahoma"/>
              </a:rPr>
              <a:t>birth </a:t>
            </a:r>
            <a:r>
              <a:rPr dirty="0" sz="3100" spc="-955">
                <a:solidFill>
                  <a:srgbClr val="FEFADF"/>
                </a:solidFill>
                <a:latin typeface="Tahoma"/>
                <a:cs typeface="Tahoma"/>
              </a:rPr>
              <a:t> </a:t>
            </a:r>
            <a:r>
              <a:rPr dirty="0" sz="3100" spc="25">
                <a:solidFill>
                  <a:srgbClr val="FEFADF"/>
                </a:solidFill>
                <a:latin typeface="Tahoma"/>
                <a:cs typeface="Tahoma"/>
              </a:rPr>
              <a:t>defects</a:t>
            </a:r>
            <a:endParaRPr sz="31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252985" y="7440557"/>
            <a:ext cx="2167255" cy="15398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6900"/>
              </a:lnSpc>
              <a:spcBef>
                <a:spcPts val="95"/>
              </a:spcBef>
            </a:pPr>
            <a:r>
              <a:rPr dirty="0" sz="3100" spc="-190">
                <a:solidFill>
                  <a:srgbClr val="FEFADF"/>
                </a:solidFill>
                <a:latin typeface="Tahoma"/>
                <a:cs typeface="Tahoma"/>
              </a:rPr>
              <a:t>i</a:t>
            </a:r>
            <a:r>
              <a:rPr dirty="0" sz="3100" spc="-1000">
                <a:solidFill>
                  <a:srgbClr val="FEFADF"/>
                </a:solidFill>
                <a:latin typeface="Tahoma"/>
                <a:cs typeface="Tahoma"/>
              </a:rPr>
              <a:t>LL</a:t>
            </a:r>
            <a:r>
              <a:rPr dirty="0" sz="3100" spc="-190">
                <a:solidFill>
                  <a:srgbClr val="FEFADF"/>
                </a:solidFill>
                <a:latin typeface="Tahoma"/>
                <a:cs typeface="Tahoma"/>
              </a:rPr>
              <a:t>n</a:t>
            </a:r>
            <a:r>
              <a:rPr dirty="0" sz="3100" spc="-85">
                <a:solidFill>
                  <a:srgbClr val="FEFADF"/>
                </a:solidFill>
                <a:latin typeface="Tahoma"/>
                <a:cs typeface="Tahoma"/>
              </a:rPr>
              <a:t>e</a:t>
            </a:r>
            <a:r>
              <a:rPr dirty="0" sz="3100" spc="10">
                <a:solidFill>
                  <a:srgbClr val="FEFADF"/>
                </a:solidFill>
                <a:latin typeface="Tahoma"/>
                <a:cs typeface="Tahoma"/>
              </a:rPr>
              <a:t>ss</a:t>
            </a:r>
            <a:r>
              <a:rPr dirty="0" sz="3100" spc="-85">
                <a:solidFill>
                  <a:srgbClr val="FEFADF"/>
                </a:solidFill>
                <a:latin typeface="Tahoma"/>
                <a:cs typeface="Tahoma"/>
              </a:rPr>
              <a:t>e</a:t>
            </a:r>
            <a:r>
              <a:rPr dirty="0" sz="3100" spc="10">
                <a:solidFill>
                  <a:srgbClr val="FEFADF"/>
                </a:solidFill>
                <a:latin typeface="Tahoma"/>
                <a:cs typeface="Tahoma"/>
              </a:rPr>
              <a:t>s</a:t>
            </a:r>
            <a:r>
              <a:rPr dirty="0" sz="3100" spc="-345">
                <a:solidFill>
                  <a:srgbClr val="FEFADF"/>
                </a:solidFill>
                <a:latin typeface="Tahoma"/>
                <a:cs typeface="Tahoma"/>
              </a:rPr>
              <a:t>,</a:t>
            </a:r>
            <a:r>
              <a:rPr dirty="0" sz="3100" spc="114">
                <a:solidFill>
                  <a:srgbClr val="FEFADF"/>
                </a:solidFill>
                <a:latin typeface="Tahoma"/>
                <a:cs typeface="Tahoma"/>
              </a:rPr>
              <a:t> </a:t>
            </a:r>
            <a:r>
              <a:rPr dirty="0" sz="3100" spc="-80">
                <a:solidFill>
                  <a:srgbClr val="FEFADF"/>
                </a:solidFill>
                <a:latin typeface="Tahoma"/>
                <a:cs typeface="Tahoma"/>
              </a:rPr>
              <a:t>a</a:t>
            </a:r>
            <a:r>
              <a:rPr dirty="0" sz="3100" spc="-190">
                <a:solidFill>
                  <a:srgbClr val="FEFADF"/>
                </a:solidFill>
                <a:latin typeface="Tahoma"/>
                <a:cs typeface="Tahoma"/>
              </a:rPr>
              <a:t>n</a:t>
            </a:r>
            <a:r>
              <a:rPr dirty="0" sz="3100" spc="-80">
                <a:solidFill>
                  <a:srgbClr val="FEFADF"/>
                </a:solidFill>
                <a:latin typeface="Tahoma"/>
                <a:cs typeface="Tahoma"/>
              </a:rPr>
              <a:t>d  </a:t>
            </a:r>
            <a:r>
              <a:rPr dirty="0" sz="3100" spc="-45">
                <a:solidFill>
                  <a:srgbClr val="FEFADF"/>
                </a:solidFill>
                <a:latin typeface="Tahoma"/>
                <a:cs typeface="Tahoma"/>
              </a:rPr>
              <a:t>other</a:t>
            </a:r>
            <a:r>
              <a:rPr dirty="0" sz="3100" spc="70">
                <a:solidFill>
                  <a:srgbClr val="FEFADF"/>
                </a:solidFill>
                <a:latin typeface="Tahoma"/>
                <a:cs typeface="Tahoma"/>
              </a:rPr>
              <a:t> </a:t>
            </a:r>
            <a:r>
              <a:rPr dirty="0" sz="3100" spc="-250">
                <a:solidFill>
                  <a:srgbClr val="FEFADF"/>
                </a:solidFill>
                <a:latin typeface="Tahoma"/>
                <a:cs typeface="Tahoma"/>
              </a:rPr>
              <a:t>heaLth </a:t>
            </a:r>
            <a:r>
              <a:rPr dirty="0" sz="3100" spc="-245">
                <a:solidFill>
                  <a:srgbClr val="FEFADF"/>
                </a:solidFill>
                <a:latin typeface="Tahoma"/>
                <a:cs typeface="Tahoma"/>
              </a:rPr>
              <a:t> </a:t>
            </a:r>
            <a:r>
              <a:rPr dirty="0" sz="3100" spc="-220">
                <a:solidFill>
                  <a:srgbClr val="FEFADF"/>
                </a:solidFill>
                <a:latin typeface="Tahoma"/>
                <a:cs typeface="Tahoma"/>
              </a:rPr>
              <a:t>probLems.</a:t>
            </a:r>
            <a:endParaRPr sz="3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0" y="1780451"/>
            <a:ext cx="9144000" cy="6724650"/>
          </a:xfrm>
          <a:custGeom>
            <a:avLst/>
            <a:gdLst/>
            <a:ahLst/>
            <a:cxnLst/>
            <a:rect l="l" t="t" r="r" b="b"/>
            <a:pathLst>
              <a:path w="9144000" h="6724650">
                <a:moveTo>
                  <a:pt x="8250583" y="6724649"/>
                </a:moveTo>
                <a:lnTo>
                  <a:pt x="893415" y="6724649"/>
                </a:lnTo>
                <a:lnTo>
                  <a:pt x="892209" y="6678425"/>
                </a:lnTo>
                <a:lnTo>
                  <a:pt x="888519" y="6631427"/>
                </a:lnTo>
                <a:lnTo>
                  <a:pt x="882445" y="6585163"/>
                </a:lnTo>
                <a:lnTo>
                  <a:pt x="874052" y="6539694"/>
                </a:lnTo>
                <a:lnTo>
                  <a:pt x="863401" y="6495080"/>
                </a:lnTo>
                <a:lnTo>
                  <a:pt x="850555" y="6451381"/>
                </a:lnTo>
                <a:lnTo>
                  <a:pt x="835578" y="6408657"/>
                </a:lnTo>
                <a:lnTo>
                  <a:pt x="818531" y="6366970"/>
                </a:lnTo>
                <a:lnTo>
                  <a:pt x="799479" y="6326378"/>
                </a:lnTo>
                <a:lnTo>
                  <a:pt x="778483" y="6286943"/>
                </a:lnTo>
                <a:lnTo>
                  <a:pt x="755607" y="6248724"/>
                </a:lnTo>
                <a:lnTo>
                  <a:pt x="730914" y="6211782"/>
                </a:lnTo>
                <a:lnTo>
                  <a:pt x="704466" y="6176177"/>
                </a:lnTo>
                <a:lnTo>
                  <a:pt x="676325" y="6141970"/>
                </a:lnTo>
                <a:lnTo>
                  <a:pt x="646556" y="6109220"/>
                </a:lnTo>
                <a:lnTo>
                  <a:pt x="615221" y="6077989"/>
                </a:lnTo>
                <a:lnTo>
                  <a:pt x="582383" y="6048335"/>
                </a:lnTo>
                <a:lnTo>
                  <a:pt x="548104" y="6020320"/>
                </a:lnTo>
                <a:lnTo>
                  <a:pt x="512448" y="5994003"/>
                </a:lnTo>
                <a:lnTo>
                  <a:pt x="475477" y="5969446"/>
                </a:lnTo>
                <a:lnTo>
                  <a:pt x="437254" y="5946708"/>
                </a:lnTo>
                <a:lnTo>
                  <a:pt x="397842" y="5925849"/>
                </a:lnTo>
                <a:lnTo>
                  <a:pt x="357304" y="5906930"/>
                </a:lnTo>
                <a:lnTo>
                  <a:pt x="315702" y="5890011"/>
                </a:lnTo>
                <a:lnTo>
                  <a:pt x="273100" y="5875152"/>
                </a:lnTo>
                <a:lnTo>
                  <a:pt x="229561" y="5862414"/>
                </a:lnTo>
                <a:lnTo>
                  <a:pt x="185147" y="5851857"/>
                </a:lnTo>
                <a:lnTo>
                  <a:pt x="139921" y="5843541"/>
                </a:lnTo>
                <a:lnTo>
                  <a:pt x="93945" y="5837527"/>
                </a:lnTo>
                <a:lnTo>
                  <a:pt x="47284" y="5833874"/>
                </a:lnTo>
                <a:lnTo>
                  <a:pt x="0" y="5832643"/>
                </a:lnTo>
                <a:lnTo>
                  <a:pt x="0" y="893453"/>
                </a:lnTo>
                <a:lnTo>
                  <a:pt x="47672" y="892209"/>
                </a:lnTo>
                <a:lnTo>
                  <a:pt x="94670" y="888519"/>
                </a:lnTo>
                <a:lnTo>
                  <a:pt x="140933" y="882445"/>
                </a:lnTo>
                <a:lnTo>
                  <a:pt x="186402" y="874052"/>
                </a:lnTo>
                <a:lnTo>
                  <a:pt x="231016" y="863401"/>
                </a:lnTo>
                <a:lnTo>
                  <a:pt x="274715" y="850555"/>
                </a:lnTo>
                <a:lnTo>
                  <a:pt x="317438" y="835578"/>
                </a:lnTo>
                <a:lnTo>
                  <a:pt x="359126" y="818532"/>
                </a:lnTo>
                <a:lnTo>
                  <a:pt x="399717" y="799479"/>
                </a:lnTo>
                <a:lnTo>
                  <a:pt x="439152" y="778483"/>
                </a:lnTo>
                <a:lnTo>
                  <a:pt x="477371" y="755607"/>
                </a:lnTo>
                <a:lnTo>
                  <a:pt x="514313" y="730914"/>
                </a:lnTo>
                <a:lnTo>
                  <a:pt x="549917" y="704466"/>
                </a:lnTo>
                <a:lnTo>
                  <a:pt x="584125" y="676326"/>
                </a:lnTo>
                <a:lnTo>
                  <a:pt x="616875" y="646557"/>
                </a:lnTo>
                <a:lnTo>
                  <a:pt x="648106" y="615221"/>
                </a:lnTo>
                <a:lnTo>
                  <a:pt x="677760" y="582383"/>
                </a:lnTo>
                <a:lnTo>
                  <a:pt x="705775" y="548104"/>
                </a:lnTo>
                <a:lnTo>
                  <a:pt x="732092" y="512448"/>
                </a:lnTo>
                <a:lnTo>
                  <a:pt x="756649" y="475477"/>
                </a:lnTo>
                <a:lnTo>
                  <a:pt x="779387" y="437254"/>
                </a:lnTo>
                <a:lnTo>
                  <a:pt x="800246" y="397842"/>
                </a:lnTo>
                <a:lnTo>
                  <a:pt x="819165" y="357304"/>
                </a:lnTo>
                <a:lnTo>
                  <a:pt x="836084" y="315702"/>
                </a:lnTo>
                <a:lnTo>
                  <a:pt x="850943" y="273101"/>
                </a:lnTo>
                <a:lnTo>
                  <a:pt x="863681" y="229561"/>
                </a:lnTo>
                <a:lnTo>
                  <a:pt x="874238" y="185147"/>
                </a:lnTo>
                <a:lnTo>
                  <a:pt x="882554" y="139921"/>
                </a:lnTo>
                <a:lnTo>
                  <a:pt x="888569" y="93946"/>
                </a:lnTo>
                <a:lnTo>
                  <a:pt x="892222" y="47284"/>
                </a:lnTo>
                <a:lnTo>
                  <a:pt x="893453" y="0"/>
                </a:lnTo>
                <a:lnTo>
                  <a:pt x="8250545" y="0"/>
                </a:lnTo>
                <a:lnTo>
                  <a:pt x="8251789" y="47672"/>
                </a:lnTo>
                <a:lnTo>
                  <a:pt x="8255479" y="94670"/>
                </a:lnTo>
                <a:lnTo>
                  <a:pt x="8261552" y="140933"/>
                </a:lnTo>
                <a:lnTo>
                  <a:pt x="8269946" y="186402"/>
                </a:lnTo>
                <a:lnTo>
                  <a:pt x="8280597" y="231016"/>
                </a:lnTo>
                <a:lnTo>
                  <a:pt x="8293442" y="274715"/>
                </a:lnTo>
                <a:lnTo>
                  <a:pt x="8308419" y="317438"/>
                </a:lnTo>
                <a:lnTo>
                  <a:pt x="8325466" y="359126"/>
                </a:lnTo>
                <a:lnTo>
                  <a:pt x="8344518" y="399717"/>
                </a:lnTo>
                <a:lnTo>
                  <a:pt x="8365514" y="439152"/>
                </a:lnTo>
                <a:lnTo>
                  <a:pt x="8388389" y="477371"/>
                </a:lnTo>
                <a:lnTo>
                  <a:pt x="8413083" y="514313"/>
                </a:lnTo>
                <a:lnTo>
                  <a:pt x="8439531" y="549917"/>
                </a:lnTo>
                <a:lnTo>
                  <a:pt x="8467671" y="584125"/>
                </a:lnTo>
                <a:lnTo>
                  <a:pt x="8497440" y="616875"/>
                </a:lnTo>
                <a:lnTo>
                  <a:pt x="8528775" y="648106"/>
                </a:lnTo>
                <a:lnTo>
                  <a:pt x="8561613" y="677760"/>
                </a:lnTo>
                <a:lnTo>
                  <a:pt x="8595892" y="705775"/>
                </a:lnTo>
                <a:lnTo>
                  <a:pt x="8631548" y="732092"/>
                </a:lnTo>
                <a:lnTo>
                  <a:pt x="8668519" y="756649"/>
                </a:lnTo>
                <a:lnTo>
                  <a:pt x="8706742" y="779387"/>
                </a:lnTo>
                <a:lnTo>
                  <a:pt x="8746154" y="800246"/>
                </a:lnTo>
                <a:lnTo>
                  <a:pt x="8786692" y="819165"/>
                </a:lnTo>
                <a:lnTo>
                  <a:pt x="8828294" y="836084"/>
                </a:lnTo>
                <a:lnTo>
                  <a:pt x="8870896" y="850943"/>
                </a:lnTo>
                <a:lnTo>
                  <a:pt x="8914436" y="863681"/>
                </a:lnTo>
                <a:lnTo>
                  <a:pt x="8958850" y="874238"/>
                </a:lnTo>
                <a:lnTo>
                  <a:pt x="9004077" y="882554"/>
                </a:lnTo>
                <a:lnTo>
                  <a:pt x="9050052" y="888569"/>
                </a:lnTo>
                <a:lnTo>
                  <a:pt x="9096714" y="892222"/>
                </a:lnTo>
                <a:lnTo>
                  <a:pt x="9143999" y="893453"/>
                </a:lnTo>
                <a:lnTo>
                  <a:pt x="9143999" y="5832643"/>
                </a:lnTo>
                <a:lnTo>
                  <a:pt x="9096327" y="5833887"/>
                </a:lnTo>
                <a:lnTo>
                  <a:pt x="9049328" y="5837577"/>
                </a:lnTo>
                <a:lnTo>
                  <a:pt x="9003065" y="5843650"/>
                </a:lnTo>
                <a:lnTo>
                  <a:pt x="8957595" y="5852043"/>
                </a:lnTo>
                <a:lnTo>
                  <a:pt x="8912981" y="5862694"/>
                </a:lnTo>
                <a:lnTo>
                  <a:pt x="8869282" y="5875540"/>
                </a:lnTo>
                <a:lnTo>
                  <a:pt x="8826559" y="5890517"/>
                </a:lnTo>
                <a:lnTo>
                  <a:pt x="8784872" y="5907563"/>
                </a:lnTo>
                <a:lnTo>
                  <a:pt x="8744280" y="5926615"/>
                </a:lnTo>
                <a:lnTo>
                  <a:pt x="8704845" y="5947611"/>
                </a:lnTo>
                <a:lnTo>
                  <a:pt x="8666626" y="5970487"/>
                </a:lnTo>
                <a:lnTo>
                  <a:pt x="8629684" y="5995180"/>
                </a:lnTo>
                <a:lnTo>
                  <a:pt x="8594080" y="6021628"/>
                </a:lnTo>
                <a:lnTo>
                  <a:pt x="8559872" y="6049768"/>
                </a:lnTo>
                <a:lnTo>
                  <a:pt x="8527123" y="6079537"/>
                </a:lnTo>
                <a:lnTo>
                  <a:pt x="8495891" y="6110872"/>
                </a:lnTo>
                <a:lnTo>
                  <a:pt x="8466237" y="6143711"/>
                </a:lnTo>
                <a:lnTo>
                  <a:pt x="8438222" y="6177990"/>
                </a:lnTo>
                <a:lnTo>
                  <a:pt x="8411906" y="6213646"/>
                </a:lnTo>
                <a:lnTo>
                  <a:pt x="8387348" y="6250617"/>
                </a:lnTo>
                <a:lnTo>
                  <a:pt x="8364610" y="6288840"/>
                </a:lnTo>
                <a:lnTo>
                  <a:pt x="8343751" y="6328252"/>
                </a:lnTo>
                <a:lnTo>
                  <a:pt x="8324832" y="6368790"/>
                </a:lnTo>
                <a:lnTo>
                  <a:pt x="8307914" y="6410392"/>
                </a:lnTo>
                <a:lnTo>
                  <a:pt x="8293055" y="6452994"/>
                </a:lnTo>
                <a:lnTo>
                  <a:pt x="8280317" y="6496534"/>
                </a:lnTo>
                <a:lnTo>
                  <a:pt x="8269760" y="6540948"/>
                </a:lnTo>
                <a:lnTo>
                  <a:pt x="8261444" y="6586175"/>
                </a:lnTo>
                <a:lnTo>
                  <a:pt x="8255429" y="6632150"/>
                </a:lnTo>
                <a:lnTo>
                  <a:pt x="8251776" y="6678812"/>
                </a:lnTo>
                <a:lnTo>
                  <a:pt x="8250583" y="6724649"/>
                </a:lnTo>
                <a:close/>
              </a:path>
            </a:pathLst>
          </a:custGeom>
          <a:solidFill>
            <a:srgbClr val="FEFA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131394" y="2203349"/>
            <a:ext cx="8025765" cy="5168900"/>
          </a:xfrm>
          <a:prstGeom prst="rect">
            <a:avLst/>
          </a:prstGeom>
        </p:spPr>
        <p:txBody>
          <a:bodyPr wrap="square" lIns="0" tIns="85090" rIns="0" bIns="0" rtlCol="0" vert="horz">
            <a:spAutoFit/>
          </a:bodyPr>
          <a:lstStyle/>
          <a:p>
            <a:pPr algn="ctr" marR="108585">
              <a:lnSpc>
                <a:spcPct val="100000"/>
              </a:lnSpc>
              <a:spcBef>
                <a:spcPts val="670"/>
              </a:spcBef>
            </a:pPr>
            <a:r>
              <a:rPr dirty="0" sz="2900" spc="365">
                <a:solidFill>
                  <a:srgbClr val="3B5229"/>
                </a:solidFill>
                <a:latin typeface="Trebuchet MS"/>
                <a:cs typeface="Trebuchet MS"/>
              </a:rPr>
              <a:t>CONCLUSION</a:t>
            </a:r>
            <a:endParaRPr sz="2900">
              <a:latin typeface="Trebuchet MS"/>
              <a:cs typeface="Trebuchet MS"/>
            </a:endParaRPr>
          </a:p>
          <a:p>
            <a:pPr algn="ctr" marL="12700" marR="5080" indent="115570">
              <a:lnSpc>
                <a:spcPct val="116399"/>
              </a:lnSpc>
            </a:pPr>
            <a:r>
              <a:rPr dirty="0" sz="2900" spc="45">
                <a:solidFill>
                  <a:srgbClr val="3B5229"/>
                </a:solidFill>
                <a:latin typeface="Trebuchet MS"/>
                <a:cs typeface="Trebuchet MS"/>
              </a:rPr>
              <a:t>Animal</a:t>
            </a:r>
            <a:r>
              <a:rPr dirty="0" sz="29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5">
                <a:solidFill>
                  <a:srgbClr val="3B5229"/>
                </a:solidFill>
                <a:latin typeface="Trebuchet MS"/>
                <a:cs typeface="Trebuchet MS"/>
              </a:rPr>
              <a:t>cloning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20">
                <a:solidFill>
                  <a:srgbClr val="3B5229"/>
                </a:solidFill>
                <a:latin typeface="Trebuchet MS"/>
                <a:cs typeface="Trebuchet MS"/>
              </a:rPr>
              <a:t>can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10">
                <a:solidFill>
                  <a:srgbClr val="3B5229"/>
                </a:solidFill>
                <a:latin typeface="Trebuchet MS"/>
                <a:cs typeface="Trebuchet MS"/>
              </a:rPr>
              <a:t>be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175">
                <a:solidFill>
                  <a:srgbClr val="3B5229"/>
                </a:solidFill>
                <a:latin typeface="Trebuchet MS"/>
                <a:cs typeface="Trebuchet MS"/>
              </a:rPr>
              <a:t>a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15">
                <a:solidFill>
                  <a:srgbClr val="3B5229"/>
                </a:solidFill>
                <a:latin typeface="Trebuchet MS"/>
                <a:cs typeface="Trebuchet MS"/>
              </a:rPr>
              <a:t>valuable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50">
                <a:solidFill>
                  <a:srgbClr val="3B5229"/>
                </a:solidFill>
                <a:latin typeface="Trebuchet MS"/>
                <a:cs typeface="Trebuchet MS"/>
              </a:rPr>
              <a:t>tool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40">
                <a:solidFill>
                  <a:srgbClr val="3B5229"/>
                </a:solidFill>
                <a:latin typeface="Trebuchet MS"/>
                <a:cs typeface="Trebuchet MS"/>
              </a:rPr>
              <a:t>in </a:t>
            </a:r>
            <a:r>
              <a:rPr dirty="0" sz="2900" spc="-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15">
                <a:solidFill>
                  <a:srgbClr val="3B5229"/>
                </a:solidFill>
                <a:latin typeface="Trebuchet MS"/>
                <a:cs typeface="Trebuchet MS"/>
              </a:rPr>
              <a:t>improving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60">
                <a:solidFill>
                  <a:srgbClr val="3B5229"/>
                </a:solidFill>
                <a:latin typeface="Trebuchet MS"/>
                <a:cs typeface="Trebuchet MS"/>
              </a:rPr>
              <a:t>livestock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3B5229"/>
                </a:solidFill>
                <a:latin typeface="Trebuchet MS"/>
                <a:cs typeface="Trebuchet MS"/>
              </a:rPr>
              <a:t>breeds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50">
                <a:solidFill>
                  <a:srgbClr val="3B5229"/>
                </a:solidFill>
                <a:latin typeface="Trebuchet MS"/>
                <a:cs typeface="Trebuchet MS"/>
              </a:rPr>
              <a:t>by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10">
                <a:solidFill>
                  <a:srgbClr val="3B5229"/>
                </a:solidFill>
                <a:latin typeface="Trebuchet MS"/>
                <a:cs typeface="Trebuchet MS"/>
              </a:rPr>
              <a:t>reproducing </a:t>
            </a:r>
            <a:r>
              <a:rPr dirty="0" sz="2900" spc="15">
                <a:solidFill>
                  <a:srgbClr val="3B5229"/>
                </a:solidFill>
                <a:latin typeface="Trebuchet MS"/>
                <a:cs typeface="Trebuchet MS"/>
              </a:rPr>
              <a:t> animals</a:t>
            </a:r>
            <a:r>
              <a:rPr dirty="0" sz="29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100">
                <a:solidFill>
                  <a:srgbClr val="3B5229"/>
                </a:solidFill>
                <a:latin typeface="Trebuchet MS"/>
                <a:cs typeface="Trebuchet MS"/>
              </a:rPr>
              <a:t>with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5">
                <a:solidFill>
                  <a:srgbClr val="3B5229"/>
                </a:solidFill>
                <a:latin typeface="Trebuchet MS"/>
                <a:cs typeface="Trebuchet MS"/>
              </a:rPr>
              <a:t>desirable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95">
                <a:solidFill>
                  <a:srgbClr val="3B5229"/>
                </a:solidFill>
                <a:latin typeface="Trebuchet MS"/>
                <a:cs typeface="Trebuchet MS"/>
              </a:rPr>
              <a:t>traits,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5">
                <a:solidFill>
                  <a:srgbClr val="3B5229"/>
                </a:solidFill>
                <a:latin typeface="Trebuchet MS"/>
                <a:cs typeface="Trebuchet MS"/>
              </a:rPr>
              <a:t>increasing </a:t>
            </a:r>
            <a:r>
              <a:rPr dirty="0" sz="2900" spc="1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30">
                <a:solidFill>
                  <a:srgbClr val="3B5229"/>
                </a:solidFill>
                <a:latin typeface="Trebuchet MS"/>
                <a:cs typeface="Trebuchet MS"/>
              </a:rPr>
              <a:t>productivity</a:t>
            </a:r>
            <a:r>
              <a:rPr dirty="0" sz="29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95">
                <a:solidFill>
                  <a:srgbClr val="3B5229"/>
                </a:solidFill>
                <a:latin typeface="Trebuchet MS"/>
                <a:cs typeface="Trebuchet MS"/>
              </a:rPr>
              <a:t>and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20">
                <a:solidFill>
                  <a:srgbClr val="3B5229"/>
                </a:solidFill>
                <a:latin typeface="Trebuchet MS"/>
                <a:cs typeface="Trebuchet MS"/>
              </a:rPr>
              <a:t>profitability</a:t>
            </a:r>
            <a:r>
              <a:rPr dirty="0" sz="2900" spc="3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3B5229"/>
                </a:solidFill>
                <a:latin typeface="Trebuchet MS"/>
                <a:cs typeface="Trebuchet MS"/>
              </a:rPr>
              <a:t>for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60">
                <a:solidFill>
                  <a:srgbClr val="3B5229"/>
                </a:solidFill>
                <a:latin typeface="Trebuchet MS"/>
                <a:cs typeface="Trebuchet MS"/>
              </a:rPr>
              <a:t>farmers, </a:t>
            </a:r>
            <a:r>
              <a:rPr dirty="0" sz="2900" spc="-5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5">
                <a:solidFill>
                  <a:srgbClr val="3B5229"/>
                </a:solidFill>
                <a:latin typeface="Trebuchet MS"/>
                <a:cs typeface="Trebuchet MS"/>
              </a:rPr>
              <a:t>preserving</a:t>
            </a:r>
            <a:r>
              <a:rPr dirty="0" sz="29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3B5229"/>
                </a:solidFill>
                <a:latin typeface="Trebuchet MS"/>
                <a:cs typeface="Trebuchet MS"/>
              </a:rPr>
              <a:t>rare</a:t>
            </a:r>
            <a:r>
              <a:rPr dirty="0" sz="29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75">
                <a:solidFill>
                  <a:srgbClr val="3B5229"/>
                </a:solidFill>
                <a:latin typeface="Trebuchet MS"/>
                <a:cs typeface="Trebuchet MS"/>
              </a:rPr>
              <a:t>genetics,</a:t>
            </a:r>
            <a:r>
              <a:rPr dirty="0" sz="29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95">
                <a:solidFill>
                  <a:srgbClr val="3B5229"/>
                </a:solidFill>
                <a:latin typeface="Trebuchet MS"/>
                <a:cs typeface="Trebuchet MS"/>
              </a:rPr>
              <a:t>and</a:t>
            </a:r>
            <a:r>
              <a:rPr dirty="0" sz="29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25">
                <a:solidFill>
                  <a:srgbClr val="3B5229"/>
                </a:solidFill>
                <a:latin typeface="Trebuchet MS"/>
                <a:cs typeface="Trebuchet MS"/>
              </a:rPr>
              <a:t>producing</a:t>
            </a:r>
            <a:r>
              <a:rPr dirty="0" sz="29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15">
                <a:solidFill>
                  <a:srgbClr val="3B5229"/>
                </a:solidFill>
                <a:latin typeface="Trebuchet MS"/>
                <a:cs typeface="Trebuchet MS"/>
              </a:rPr>
              <a:t>animals </a:t>
            </a:r>
            <a:r>
              <a:rPr dirty="0" sz="2900" spc="-86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100">
                <a:solidFill>
                  <a:srgbClr val="3B5229"/>
                </a:solidFill>
                <a:latin typeface="Trebuchet MS"/>
                <a:cs typeface="Trebuchet MS"/>
              </a:rPr>
              <a:t>with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5">
                <a:solidFill>
                  <a:srgbClr val="3B5229"/>
                </a:solidFill>
                <a:latin typeface="Trebuchet MS"/>
                <a:cs typeface="Trebuchet MS"/>
              </a:rPr>
              <a:t>disease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85">
                <a:solidFill>
                  <a:srgbClr val="3B5229"/>
                </a:solidFill>
                <a:latin typeface="Trebuchet MS"/>
                <a:cs typeface="Trebuchet MS"/>
              </a:rPr>
              <a:t>resistance.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65">
                <a:solidFill>
                  <a:srgbClr val="3B5229"/>
                </a:solidFill>
                <a:latin typeface="Trebuchet MS"/>
                <a:cs typeface="Trebuchet MS"/>
              </a:rPr>
              <a:t>However,</a:t>
            </a:r>
            <a:r>
              <a:rPr dirty="0" sz="29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100">
                <a:solidFill>
                  <a:srgbClr val="3B5229"/>
                </a:solidFill>
                <a:latin typeface="Trebuchet MS"/>
                <a:cs typeface="Trebuchet MS"/>
              </a:rPr>
              <a:t>it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45">
                <a:solidFill>
                  <a:srgbClr val="3B5229"/>
                </a:solidFill>
                <a:latin typeface="Trebuchet MS"/>
                <a:cs typeface="Trebuchet MS"/>
              </a:rPr>
              <a:t>is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10">
                <a:solidFill>
                  <a:srgbClr val="3B5229"/>
                </a:solidFill>
                <a:latin typeface="Trebuchet MS"/>
                <a:cs typeface="Trebuchet MS"/>
              </a:rPr>
              <a:t>important </a:t>
            </a:r>
            <a:r>
              <a:rPr dirty="0" sz="2900" spc="-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45">
                <a:solidFill>
                  <a:srgbClr val="3B5229"/>
                </a:solidFill>
                <a:latin typeface="Trebuchet MS"/>
                <a:cs typeface="Trebuchet MS"/>
              </a:rPr>
              <a:t>to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25">
                <a:solidFill>
                  <a:srgbClr val="3B5229"/>
                </a:solidFill>
                <a:latin typeface="Trebuchet MS"/>
                <a:cs typeface="Trebuchet MS"/>
              </a:rPr>
              <a:t>use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5">
                <a:solidFill>
                  <a:srgbClr val="3B5229"/>
                </a:solidFill>
                <a:latin typeface="Trebuchet MS"/>
                <a:cs typeface="Trebuchet MS"/>
              </a:rPr>
              <a:t>cloning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40">
                <a:solidFill>
                  <a:srgbClr val="3B5229"/>
                </a:solidFill>
                <a:latin typeface="Trebuchet MS"/>
                <a:cs typeface="Trebuchet MS"/>
              </a:rPr>
              <a:t>in</a:t>
            </a:r>
            <a:r>
              <a:rPr dirty="0" sz="29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175">
                <a:solidFill>
                  <a:srgbClr val="3B5229"/>
                </a:solidFill>
                <a:latin typeface="Trebuchet MS"/>
                <a:cs typeface="Trebuchet MS"/>
              </a:rPr>
              <a:t>a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20">
                <a:solidFill>
                  <a:srgbClr val="3B5229"/>
                </a:solidFill>
                <a:latin typeface="Trebuchet MS"/>
                <a:cs typeface="Trebuchet MS"/>
              </a:rPr>
              <a:t>responsible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10">
                <a:solidFill>
                  <a:srgbClr val="3B5229"/>
                </a:solidFill>
                <a:latin typeface="Trebuchet MS"/>
                <a:cs typeface="Trebuchet MS"/>
              </a:rPr>
              <a:t>manner</a:t>
            </a:r>
            <a:r>
              <a:rPr dirty="0" sz="2900" spc="4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95">
                <a:solidFill>
                  <a:srgbClr val="3B5229"/>
                </a:solidFill>
                <a:latin typeface="Trebuchet MS"/>
                <a:cs typeface="Trebuchet MS"/>
              </a:rPr>
              <a:t>and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45">
                <a:solidFill>
                  <a:srgbClr val="3B5229"/>
                </a:solidFill>
                <a:latin typeface="Trebuchet MS"/>
                <a:cs typeface="Trebuchet MS"/>
              </a:rPr>
              <a:t>to </a:t>
            </a:r>
            <a:r>
              <a:rPr dirty="0" sz="2900" spc="-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30">
                <a:solidFill>
                  <a:srgbClr val="3B5229"/>
                </a:solidFill>
                <a:latin typeface="Trebuchet MS"/>
                <a:cs typeface="Trebuchet MS"/>
              </a:rPr>
              <a:t>ensure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10">
                <a:solidFill>
                  <a:srgbClr val="3B5229"/>
                </a:solidFill>
                <a:latin typeface="Trebuchet MS"/>
                <a:cs typeface="Trebuchet MS"/>
              </a:rPr>
              <a:t>that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20">
                <a:solidFill>
                  <a:srgbClr val="3B5229"/>
                </a:solidFill>
                <a:latin typeface="Trebuchet MS"/>
                <a:cs typeface="Trebuchet MS"/>
              </a:rPr>
              <a:t>animal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50">
                <a:solidFill>
                  <a:srgbClr val="3B5229"/>
                </a:solidFill>
                <a:latin typeface="Trebuchet MS"/>
                <a:cs typeface="Trebuchet MS"/>
              </a:rPr>
              <a:t>welfare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45">
                <a:solidFill>
                  <a:srgbClr val="3B5229"/>
                </a:solidFill>
                <a:latin typeface="Trebuchet MS"/>
                <a:cs typeface="Trebuchet MS"/>
              </a:rPr>
              <a:t>is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3B5229"/>
                </a:solidFill>
                <a:latin typeface="Trebuchet MS"/>
                <a:cs typeface="Trebuchet MS"/>
              </a:rPr>
              <a:t>always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175">
                <a:solidFill>
                  <a:srgbClr val="3B5229"/>
                </a:solidFill>
                <a:latin typeface="Trebuchet MS"/>
                <a:cs typeface="Trebuchet MS"/>
              </a:rPr>
              <a:t>a</a:t>
            </a:r>
            <a:r>
              <a:rPr dirty="0" sz="2900" spc="4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>
                <a:solidFill>
                  <a:srgbClr val="3B5229"/>
                </a:solidFill>
                <a:latin typeface="Trebuchet MS"/>
                <a:cs typeface="Trebuchet MS"/>
              </a:rPr>
              <a:t>top </a:t>
            </a:r>
            <a:r>
              <a:rPr dirty="0" sz="2900" spc="5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2900" spc="-95">
                <a:solidFill>
                  <a:srgbClr val="3B5229"/>
                </a:solidFill>
                <a:latin typeface="Trebuchet MS"/>
                <a:cs typeface="Trebuchet MS"/>
              </a:rPr>
              <a:t>priority.</a:t>
            </a:r>
            <a:endParaRPr sz="2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52947" y="445112"/>
            <a:ext cx="15403194" cy="8348980"/>
          </a:xfrm>
          <a:custGeom>
            <a:avLst/>
            <a:gdLst/>
            <a:ahLst/>
            <a:cxnLst/>
            <a:rect l="l" t="t" r="r" b="b"/>
            <a:pathLst>
              <a:path w="15403194" h="8348980">
                <a:moveTo>
                  <a:pt x="14696944" y="8348808"/>
                </a:moveTo>
                <a:lnTo>
                  <a:pt x="706135" y="8348808"/>
                </a:lnTo>
                <a:lnTo>
                  <a:pt x="704518" y="8300811"/>
                </a:lnTo>
                <a:lnTo>
                  <a:pt x="699680" y="8253153"/>
                </a:lnTo>
                <a:lnTo>
                  <a:pt x="691748" y="8206510"/>
                </a:lnTo>
                <a:lnTo>
                  <a:pt x="680829" y="8160985"/>
                </a:lnTo>
                <a:lnTo>
                  <a:pt x="667030" y="8116679"/>
                </a:lnTo>
                <a:lnTo>
                  <a:pt x="650458" y="8073697"/>
                </a:lnTo>
                <a:lnTo>
                  <a:pt x="631219" y="8032139"/>
                </a:lnTo>
                <a:lnTo>
                  <a:pt x="609422" y="7992110"/>
                </a:lnTo>
                <a:lnTo>
                  <a:pt x="585173" y="7953712"/>
                </a:lnTo>
                <a:lnTo>
                  <a:pt x="558579" y="7917047"/>
                </a:lnTo>
                <a:lnTo>
                  <a:pt x="529747" y="7882218"/>
                </a:lnTo>
                <a:lnTo>
                  <a:pt x="498784" y="7849327"/>
                </a:lnTo>
                <a:lnTo>
                  <a:pt x="465798" y="7818478"/>
                </a:lnTo>
                <a:lnTo>
                  <a:pt x="430895" y="7789773"/>
                </a:lnTo>
                <a:lnTo>
                  <a:pt x="394182" y="7763315"/>
                </a:lnTo>
                <a:lnTo>
                  <a:pt x="355767" y="7739206"/>
                </a:lnTo>
                <a:lnTo>
                  <a:pt x="315757" y="7717549"/>
                </a:lnTo>
                <a:lnTo>
                  <a:pt x="274257" y="7698446"/>
                </a:lnTo>
                <a:lnTo>
                  <a:pt x="231377" y="7682001"/>
                </a:lnTo>
                <a:lnTo>
                  <a:pt x="187222" y="7668315"/>
                </a:lnTo>
                <a:lnTo>
                  <a:pt x="141900" y="7657492"/>
                </a:lnTo>
                <a:lnTo>
                  <a:pt x="95517" y="7649634"/>
                </a:lnTo>
                <a:lnTo>
                  <a:pt x="48181" y="7644845"/>
                </a:lnTo>
                <a:lnTo>
                  <a:pt x="0" y="7643225"/>
                </a:lnTo>
                <a:lnTo>
                  <a:pt x="0" y="706153"/>
                </a:lnTo>
                <a:lnTo>
                  <a:pt x="48569" y="704517"/>
                </a:lnTo>
                <a:lnTo>
                  <a:pt x="96227" y="699679"/>
                </a:lnTo>
                <a:lnTo>
                  <a:pt x="142870" y="691748"/>
                </a:lnTo>
                <a:lnTo>
                  <a:pt x="188395" y="680829"/>
                </a:lnTo>
                <a:lnTo>
                  <a:pt x="232700" y="667029"/>
                </a:lnTo>
                <a:lnTo>
                  <a:pt x="275683" y="650457"/>
                </a:lnTo>
                <a:lnTo>
                  <a:pt x="317240" y="631219"/>
                </a:lnTo>
                <a:lnTo>
                  <a:pt x="357269" y="609422"/>
                </a:lnTo>
                <a:lnTo>
                  <a:pt x="395667" y="585172"/>
                </a:lnTo>
                <a:lnTo>
                  <a:pt x="432332" y="558578"/>
                </a:lnTo>
                <a:lnTo>
                  <a:pt x="467161" y="529746"/>
                </a:lnTo>
                <a:lnTo>
                  <a:pt x="500051" y="498784"/>
                </a:lnTo>
                <a:lnTo>
                  <a:pt x="530900" y="465797"/>
                </a:lnTo>
                <a:lnTo>
                  <a:pt x="559605" y="430894"/>
                </a:lnTo>
                <a:lnTo>
                  <a:pt x="586064" y="394182"/>
                </a:lnTo>
                <a:lnTo>
                  <a:pt x="610173" y="355767"/>
                </a:lnTo>
                <a:lnTo>
                  <a:pt x="631830" y="315756"/>
                </a:lnTo>
                <a:lnTo>
                  <a:pt x="650933" y="274257"/>
                </a:lnTo>
                <a:lnTo>
                  <a:pt x="667378" y="231376"/>
                </a:lnTo>
                <a:lnTo>
                  <a:pt x="681064" y="187221"/>
                </a:lnTo>
                <a:lnTo>
                  <a:pt x="691887" y="141899"/>
                </a:lnTo>
                <a:lnTo>
                  <a:pt x="699745" y="95516"/>
                </a:lnTo>
                <a:lnTo>
                  <a:pt x="704535" y="48181"/>
                </a:lnTo>
                <a:lnTo>
                  <a:pt x="706154" y="0"/>
                </a:lnTo>
                <a:lnTo>
                  <a:pt x="14696925" y="0"/>
                </a:lnTo>
                <a:lnTo>
                  <a:pt x="14698561" y="48569"/>
                </a:lnTo>
                <a:lnTo>
                  <a:pt x="14703399" y="96226"/>
                </a:lnTo>
                <a:lnTo>
                  <a:pt x="14711331" y="142869"/>
                </a:lnTo>
                <a:lnTo>
                  <a:pt x="14722250" y="188394"/>
                </a:lnTo>
                <a:lnTo>
                  <a:pt x="14736049" y="232700"/>
                </a:lnTo>
                <a:lnTo>
                  <a:pt x="14752621" y="275682"/>
                </a:lnTo>
                <a:lnTo>
                  <a:pt x="14771859" y="317239"/>
                </a:lnTo>
                <a:lnTo>
                  <a:pt x="14793656" y="357268"/>
                </a:lnTo>
                <a:lnTo>
                  <a:pt x="14817905" y="395667"/>
                </a:lnTo>
                <a:lnTo>
                  <a:pt x="14844499" y="432332"/>
                </a:lnTo>
                <a:lnTo>
                  <a:pt x="14873330" y="467161"/>
                </a:lnTo>
                <a:lnTo>
                  <a:pt x="14904293" y="500051"/>
                </a:lnTo>
                <a:lnTo>
                  <a:pt x="14937279" y="530900"/>
                </a:lnTo>
                <a:lnTo>
                  <a:pt x="14972182" y="559605"/>
                </a:lnTo>
                <a:lnTo>
                  <a:pt x="15008895" y="586063"/>
                </a:lnTo>
                <a:lnTo>
                  <a:pt x="15047310" y="610172"/>
                </a:lnTo>
                <a:lnTo>
                  <a:pt x="15087320" y="631830"/>
                </a:lnTo>
                <a:lnTo>
                  <a:pt x="15128820" y="650932"/>
                </a:lnTo>
                <a:lnTo>
                  <a:pt x="15171700" y="667378"/>
                </a:lnTo>
                <a:lnTo>
                  <a:pt x="15215855" y="681063"/>
                </a:lnTo>
                <a:lnTo>
                  <a:pt x="15261178" y="691886"/>
                </a:lnTo>
                <a:lnTo>
                  <a:pt x="15307561" y="699744"/>
                </a:lnTo>
                <a:lnTo>
                  <a:pt x="15354897" y="704534"/>
                </a:lnTo>
                <a:lnTo>
                  <a:pt x="15402761" y="706143"/>
                </a:lnTo>
                <a:lnTo>
                  <a:pt x="15402761" y="7643236"/>
                </a:lnTo>
                <a:lnTo>
                  <a:pt x="15354509" y="7644861"/>
                </a:lnTo>
                <a:lnTo>
                  <a:pt x="15306852" y="7649699"/>
                </a:lnTo>
                <a:lnTo>
                  <a:pt x="15260209" y="7657631"/>
                </a:lnTo>
                <a:lnTo>
                  <a:pt x="15214683" y="7668550"/>
                </a:lnTo>
                <a:lnTo>
                  <a:pt x="15170378" y="7682349"/>
                </a:lnTo>
                <a:lnTo>
                  <a:pt x="15127396" y="7698921"/>
                </a:lnTo>
                <a:lnTo>
                  <a:pt x="15085839" y="7718159"/>
                </a:lnTo>
                <a:lnTo>
                  <a:pt x="15045810" y="7739956"/>
                </a:lnTo>
                <a:lnTo>
                  <a:pt x="15007411" y="7764205"/>
                </a:lnTo>
                <a:lnTo>
                  <a:pt x="14970746" y="7790799"/>
                </a:lnTo>
                <a:lnTo>
                  <a:pt x="14935917" y="7819631"/>
                </a:lnTo>
                <a:lnTo>
                  <a:pt x="14903027" y="7850594"/>
                </a:lnTo>
                <a:lnTo>
                  <a:pt x="14872178" y="7883580"/>
                </a:lnTo>
                <a:lnTo>
                  <a:pt x="14843473" y="7918483"/>
                </a:lnTo>
                <a:lnTo>
                  <a:pt x="14817015" y="7955196"/>
                </a:lnTo>
                <a:lnTo>
                  <a:pt x="14792906" y="7993611"/>
                </a:lnTo>
                <a:lnTo>
                  <a:pt x="14771249" y="8033622"/>
                </a:lnTo>
                <a:lnTo>
                  <a:pt x="14752146" y="8075121"/>
                </a:lnTo>
                <a:lnTo>
                  <a:pt x="14735701" y="8118002"/>
                </a:lnTo>
                <a:lnTo>
                  <a:pt x="14722015" y="8162157"/>
                </a:lnTo>
                <a:lnTo>
                  <a:pt x="14711192" y="8207480"/>
                </a:lnTo>
                <a:lnTo>
                  <a:pt x="14703334" y="8253863"/>
                </a:lnTo>
                <a:lnTo>
                  <a:pt x="14698544" y="8301199"/>
                </a:lnTo>
                <a:lnTo>
                  <a:pt x="14696944" y="8348808"/>
                </a:lnTo>
                <a:close/>
              </a:path>
            </a:pathLst>
          </a:custGeom>
          <a:solidFill>
            <a:srgbClr val="FEFA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998638" y="2007275"/>
            <a:ext cx="14511655" cy="50965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16205">
              <a:lnSpc>
                <a:spcPct val="100000"/>
              </a:lnSpc>
              <a:spcBef>
                <a:spcPts val="100"/>
              </a:spcBef>
            </a:pPr>
            <a:r>
              <a:rPr dirty="0" sz="2900" spc="85">
                <a:solidFill>
                  <a:srgbClr val="3B5229"/>
                </a:solidFill>
                <a:latin typeface="Microsoft Sans Serif"/>
                <a:cs typeface="Microsoft Sans Serif"/>
              </a:rPr>
              <a:t>ACKNOWLEDGEMENT</a:t>
            </a:r>
            <a:endParaRPr sz="29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550">
              <a:latin typeface="Microsoft Sans Serif"/>
              <a:cs typeface="Microsoft Sans Serif"/>
            </a:endParaRPr>
          </a:p>
          <a:p>
            <a:pPr algn="ctr" marL="12065" marR="5080">
              <a:lnSpc>
                <a:spcPct val="116399"/>
              </a:lnSpc>
            </a:pPr>
            <a:r>
              <a:rPr dirty="0" sz="2900" spc="75">
                <a:solidFill>
                  <a:srgbClr val="3B5229"/>
                </a:solidFill>
                <a:latin typeface="Microsoft Sans Serif"/>
                <a:cs typeface="Microsoft Sans Serif"/>
              </a:rPr>
              <a:t>I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10">
                <a:solidFill>
                  <a:srgbClr val="3B5229"/>
                </a:solidFill>
                <a:latin typeface="Microsoft Sans Serif"/>
                <a:cs typeface="Microsoft Sans Serif"/>
              </a:rPr>
              <a:t>would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5">
                <a:solidFill>
                  <a:srgbClr val="3B5229"/>
                </a:solidFill>
                <a:latin typeface="Microsoft Sans Serif"/>
                <a:cs typeface="Microsoft Sans Serif"/>
              </a:rPr>
              <a:t>like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100">
                <a:solidFill>
                  <a:srgbClr val="3B5229"/>
                </a:solidFill>
                <a:latin typeface="Microsoft Sans Serif"/>
                <a:cs typeface="Microsoft Sans Serif"/>
              </a:rPr>
              <a:t>to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55">
                <a:solidFill>
                  <a:srgbClr val="3B5229"/>
                </a:solidFill>
                <a:latin typeface="Microsoft Sans Serif"/>
                <a:cs typeface="Microsoft Sans Serif"/>
              </a:rPr>
              <a:t>thank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25">
                <a:solidFill>
                  <a:srgbClr val="3B5229"/>
                </a:solidFill>
                <a:latin typeface="Microsoft Sans Serif"/>
                <a:cs typeface="Microsoft Sans Serif"/>
              </a:rPr>
              <a:t>my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50">
                <a:solidFill>
                  <a:srgbClr val="3B5229"/>
                </a:solidFill>
                <a:latin typeface="Microsoft Sans Serif"/>
                <a:cs typeface="Microsoft Sans Serif"/>
              </a:rPr>
              <a:t>Zoology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20">
                <a:solidFill>
                  <a:srgbClr val="3B5229"/>
                </a:solidFill>
                <a:latin typeface="Microsoft Sans Serif"/>
                <a:cs typeface="Microsoft Sans Serif"/>
              </a:rPr>
              <a:t>teacher,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40">
                <a:solidFill>
                  <a:srgbClr val="3B5229"/>
                </a:solidFill>
                <a:latin typeface="Microsoft Sans Serif"/>
                <a:cs typeface="Microsoft Sans Serif"/>
              </a:rPr>
              <a:t>Dr.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15">
                <a:solidFill>
                  <a:srgbClr val="3B5229"/>
                </a:solidFill>
                <a:latin typeface="Microsoft Sans Serif"/>
                <a:cs typeface="Microsoft Sans Serif"/>
              </a:rPr>
              <a:t>Sreejata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114">
                <a:solidFill>
                  <a:srgbClr val="3B5229"/>
                </a:solidFill>
                <a:latin typeface="Microsoft Sans Serif"/>
                <a:cs typeface="Microsoft Sans Serif"/>
              </a:rPr>
              <a:t>Biswas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50">
                <a:solidFill>
                  <a:srgbClr val="3B5229"/>
                </a:solidFill>
                <a:latin typeface="Microsoft Sans Serif"/>
                <a:cs typeface="Microsoft Sans Serif"/>
              </a:rPr>
              <a:t>mam,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195">
                <a:solidFill>
                  <a:srgbClr val="3B5229"/>
                </a:solidFill>
                <a:latin typeface="Microsoft Sans Serif"/>
                <a:cs typeface="Microsoft Sans Serif"/>
              </a:rPr>
              <a:t>Mr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50">
                <a:solidFill>
                  <a:srgbClr val="3B5229"/>
                </a:solidFill>
                <a:latin typeface="Microsoft Sans Serif"/>
                <a:cs typeface="Microsoft Sans Serif"/>
              </a:rPr>
              <a:t>Sujoy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10">
                <a:solidFill>
                  <a:srgbClr val="3B5229"/>
                </a:solidFill>
                <a:latin typeface="Microsoft Sans Serif"/>
                <a:cs typeface="Microsoft Sans Serif"/>
              </a:rPr>
              <a:t>Sarkar, </a:t>
            </a:r>
            <a:r>
              <a:rPr dirty="0" sz="2900" spc="-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195">
                <a:solidFill>
                  <a:srgbClr val="3B5229"/>
                </a:solidFill>
                <a:latin typeface="Microsoft Sans Serif"/>
                <a:cs typeface="Microsoft Sans Serif"/>
              </a:rPr>
              <a:t>Mr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60">
                <a:solidFill>
                  <a:srgbClr val="3B5229"/>
                </a:solidFill>
                <a:latin typeface="Microsoft Sans Serif"/>
                <a:cs typeface="Microsoft Sans Serif"/>
              </a:rPr>
              <a:t>Anirban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35">
                <a:solidFill>
                  <a:srgbClr val="3B5229"/>
                </a:solidFill>
                <a:latin typeface="Microsoft Sans Serif"/>
                <a:cs typeface="Microsoft Sans Serif"/>
              </a:rPr>
              <a:t>Ray,Mrs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5">
                <a:solidFill>
                  <a:srgbClr val="3B5229"/>
                </a:solidFill>
                <a:latin typeface="Microsoft Sans Serif"/>
                <a:cs typeface="Microsoft Sans Serif"/>
              </a:rPr>
              <a:t>Priya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55">
                <a:solidFill>
                  <a:srgbClr val="3B5229"/>
                </a:solidFill>
                <a:latin typeface="Microsoft Sans Serif"/>
                <a:cs typeface="Microsoft Sans Serif"/>
              </a:rPr>
              <a:t>Bhowmick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125">
                <a:solidFill>
                  <a:srgbClr val="3B5229"/>
                </a:solidFill>
                <a:latin typeface="Microsoft Sans Serif"/>
                <a:cs typeface="Microsoft Sans Serif"/>
              </a:rPr>
              <a:t>for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60">
                <a:solidFill>
                  <a:srgbClr val="3B5229"/>
                </a:solidFill>
                <a:latin typeface="Microsoft Sans Serif"/>
                <a:cs typeface="Microsoft Sans Serif"/>
              </a:rPr>
              <a:t>guiding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70">
                <a:solidFill>
                  <a:srgbClr val="3B5229"/>
                </a:solidFill>
                <a:latin typeface="Microsoft Sans Serif"/>
                <a:cs typeface="Microsoft Sans Serif"/>
              </a:rPr>
              <a:t>me</a:t>
            </a:r>
            <a:r>
              <a:rPr dirty="0" sz="2900" spc="15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50">
                <a:solidFill>
                  <a:srgbClr val="3B5229"/>
                </a:solidFill>
                <a:latin typeface="Microsoft Sans Serif"/>
                <a:cs typeface="Microsoft Sans Serif"/>
              </a:rPr>
              <a:t>throughout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5">
                <a:solidFill>
                  <a:srgbClr val="3B5229"/>
                </a:solidFill>
                <a:latin typeface="Microsoft Sans Serif"/>
                <a:cs typeface="Microsoft Sans Serif"/>
              </a:rPr>
              <a:t>this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25">
                <a:solidFill>
                  <a:srgbClr val="3B5229"/>
                </a:solidFill>
                <a:latin typeface="Microsoft Sans Serif"/>
                <a:cs typeface="Microsoft Sans Serif"/>
              </a:rPr>
              <a:t>powerpoint </a:t>
            </a:r>
            <a:r>
              <a:rPr dirty="0" sz="2900" spc="3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5">
                <a:solidFill>
                  <a:srgbClr val="3B5229"/>
                </a:solidFill>
                <a:latin typeface="Microsoft Sans Serif"/>
                <a:cs typeface="Microsoft Sans Serif"/>
              </a:rPr>
              <a:t>presentation.</a:t>
            </a:r>
            <a:r>
              <a:rPr dirty="0" sz="2900" spc="15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95">
                <a:solidFill>
                  <a:srgbClr val="3B5229"/>
                </a:solidFill>
                <a:latin typeface="Microsoft Sans Serif"/>
                <a:cs typeface="Microsoft Sans Serif"/>
              </a:rPr>
              <a:t>A</a:t>
            </a:r>
            <a:r>
              <a:rPr dirty="0" sz="2900" spc="15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30">
                <a:solidFill>
                  <a:srgbClr val="3B5229"/>
                </a:solidFill>
                <a:latin typeface="Microsoft Sans Serif"/>
                <a:cs typeface="Microsoft Sans Serif"/>
              </a:rPr>
              <a:t>special</a:t>
            </a:r>
            <a:r>
              <a:rPr dirty="0" sz="2900" spc="16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10">
                <a:solidFill>
                  <a:srgbClr val="3B5229"/>
                </a:solidFill>
                <a:latin typeface="Microsoft Sans Serif"/>
                <a:cs typeface="Microsoft Sans Serif"/>
              </a:rPr>
              <a:t>acknowledgement</a:t>
            </a:r>
            <a:r>
              <a:rPr dirty="0" sz="2900" spc="15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75">
                <a:solidFill>
                  <a:srgbClr val="3B5229"/>
                </a:solidFill>
                <a:latin typeface="Microsoft Sans Serif"/>
                <a:cs typeface="Microsoft Sans Serif"/>
              </a:rPr>
              <a:t>goes</a:t>
            </a:r>
            <a:r>
              <a:rPr dirty="0" sz="2900" spc="16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100">
                <a:solidFill>
                  <a:srgbClr val="3B5229"/>
                </a:solidFill>
                <a:latin typeface="Microsoft Sans Serif"/>
                <a:cs typeface="Microsoft Sans Serif"/>
              </a:rPr>
              <a:t>to</a:t>
            </a:r>
            <a:r>
              <a:rPr dirty="0" sz="2900" spc="15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15">
                <a:solidFill>
                  <a:srgbClr val="3B5229"/>
                </a:solidFill>
                <a:latin typeface="Microsoft Sans Serif"/>
                <a:cs typeface="Microsoft Sans Serif"/>
              </a:rPr>
              <a:t>our</a:t>
            </a:r>
            <a:r>
              <a:rPr dirty="0" sz="2900" spc="16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50">
                <a:solidFill>
                  <a:srgbClr val="3B5229"/>
                </a:solidFill>
                <a:latin typeface="Microsoft Sans Serif"/>
                <a:cs typeface="Microsoft Sans Serif"/>
              </a:rPr>
              <a:t>principal</a:t>
            </a:r>
            <a:r>
              <a:rPr dirty="0" sz="2900" spc="15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40">
                <a:solidFill>
                  <a:srgbClr val="3B5229"/>
                </a:solidFill>
                <a:latin typeface="Microsoft Sans Serif"/>
                <a:cs typeface="Microsoft Sans Serif"/>
              </a:rPr>
              <a:t>Dr.</a:t>
            </a:r>
            <a:r>
              <a:rPr dirty="0" sz="2900" spc="15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70">
                <a:solidFill>
                  <a:srgbClr val="3B5229"/>
                </a:solidFill>
                <a:latin typeface="Microsoft Sans Serif"/>
                <a:cs typeface="Microsoft Sans Serif"/>
              </a:rPr>
              <a:t>Amitava</a:t>
            </a:r>
            <a:r>
              <a:rPr dirty="0" sz="2900" spc="16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120">
                <a:solidFill>
                  <a:srgbClr val="3B5229"/>
                </a:solidFill>
                <a:latin typeface="Microsoft Sans Serif"/>
                <a:cs typeface="Microsoft Sans Serif"/>
              </a:rPr>
              <a:t>Dutta</a:t>
            </a:r>
            <a:r>
              <a:rPr dirty="0" sz="2900" spc="15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65">
                <a:solidFill>
                  <a:srgbClr val="3B5229"/>
                </a:solidFill>
                <a:latin typeface="Microsoft Sans Serif"/>
                <a:cs typeface="Microsoft Sans Serif"/>
              </a:rPr>
              <a:t>who </a:t>
            </a:r>
            <a:r>
              <a:rPr dirty="0" sz="2900" spc="-6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15">
                <a:solidFill>
                  <a:srgbClr val="3B5229"/>
                </a:solidFill>
                <a:latin typeface="Microsoft Sans Serif"/>
                <a:cs typeface="Microsoft Sans Serif"/>
              </a:rPr>
              <a:t>gave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70">
                <a:solidFill>
                  <a:srgbClr val="3B5229"/>
                </a:solidFill>
                <a:latin typeface="Microsoft Sans Serif"/>
                <a:cs typeface="Microsoft Sans Serif"/>
              </a:rPr>
              <a:t>me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35">
                <a:solidFill>
                  <a:srgbClr val="3B5229"/>
                </a:solidFill>
                <a:latin typeface="Microsoft Sans Serif"/>
                <a:cs typeface="Microsoft Sans Serif"/>
              </a:rPr>
              <a:t>the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20">
                <a:solidFill>
                  <a:srgbClr val="3B5229"/>
                </a:solidFill>
                <a:latin typeface="Microsoft Sans Serif"/>
                <a:cs typeface="Microsoft Sans Serif"/>
              </a:rPr>
              <a:t>golden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65">
                <a:solidFill>
                  <a:srgbClr val="3B5229"/>
                </a:solidFill>
                <a:latin typeface="Microsoft Sans Serif"/>
                <a:cs typeface="Microsoft Sans Serif"/>
              </a:rPr>
              <a:t>opportunity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125">
                <a:solidFill>
                  <a:srgbClr val="3B5229"/>
                </a:solidFill>
                <a:latin typeface="Microsoft Sans Serif"/>
                <a:cs typeface="Microsoft Sans Serif"/>
              </a:rPr>
              <a:t>of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5">
                <a:solidFill>
                  <a:srgbClr val="3B5229"/>
                </a:solidFill>
                <a:latin typeface="Microsoft Sans Serif"/>
                <a:cs typeface="Microsoft Sans Serif"/>
              </a:rPr>
              <a:t>this</a:t>
            </a:r>
            <a:r>
              <a:rPr dirty="0" sz="2900" spc="15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25">
                <a:solidFill>
                  <a:srgbClr val="3B5229"/>
                </a:solidFill>
                <a:latin typeface="Microsoft Sans Serif"/>
                <a:cs typeface="Microsoft Sans Serif"/>
              </a:rPr>
              <a:t>wonderful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60">
                <a:solidFill>
                  <a:srgbClr val="3B5229"/>
                </a:solidFill>
                <a:latin typeface="Microsoft Sans Serif"/>
                <a:cs typeface="Microsoft Sans Serif"/>
              </a:rPr>
              <a:t>work,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45">
                <a:solidFill>
                  <a:srgbClr val="3B5229"/>
                </a:solidFill>
                <a:latin typeface="Microsoft Sans Serif"/>
                <a:cs typeface="Microsoft Sans Serif"/>
              </a:rPr>
              <a:t>which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40">
                <a:solidFill>
                  <a:srgbClr val="3B5229"/>
                </a:solidFill>
                <a:latin typeface="Microsoft Sans Serif"/>
                <a:cs typeface="Microsoft Sans Serif"/>
              </a:rPr>
              <a:t>also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5">
                <a:solidFill>
                  <a:srgbClr val="3B5229"/>
                </a:solidFill>
                <a:latin typeface="Microsoft Sans Serif"/>
                <a:cs typeface="Microsoft Sans Serif"/>
              </a:rPr>
              <a:t>helped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70">
                <a:solidFill>
                  <a:srgbClr val="3B5229"/>
                </a:solidFill>
                <a:latin typeface="Microsoft Sans Serif"/>
                <a:cs typeface="Microsoft Sans Serif"/>
              </a:rPr>
              <a:t>me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30">
                <a:solidFill>
                  <a:srgbClr val="3B5229"/>
                </a:solidFill>
                <a:latin typeface="Microsoft Sans Serif"/>
                <a:cs typeface="Microsoft Sans Serif"/>
              </a:rPr>
              <a:t>in</a:t>
            </a:r>
            <a:r>
              <a:rPr dirty="0" sz="2900" spc="15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45">
                <a:solidFill>
                  <a:srgbClr val="3B5229"/>
                </a:solidFill>
                <a:latin typeface="Microsoft Sans Serif"/>
                <a:cs typeface="Microsoft Sans Serif"/>
              </a:rPr>
              <a:t>doing </a:t>
            </a:r>
            <a:r>
              <a:rPr dirty="0" sz="2900" spc="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85">
                <a:solidFill>
                  <a:srgbClr val="3B5229"/>
                </a:solidFill>
                <a:latin typeface="Microsoft Sans Serif"/>
                <a:cs typeface="Microsoft Sans Serif"/>
              </a:rPr>
              <a:t>a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90">
                <a:solidFill>
                  <a:srgbClr val="3B5229"/>
                </a:solidFill>
                <a:latin typeface="Microsoft Sans Serif"/>
                <a:cs typeface="Microsoft Sans Serif"/>
              </a:rPr>
              <a:t>lot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125">
                <a:solidFill>
                  <a:srgbClr val="3B5229"/>
                </a:solidFill>
                <a:latin typeface="Microsoft Sans Serif"/>
                <a:cs typeface="Microsoft Sans Serif"/>
              </a:rPr>
              <a:t>of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40">
                <a:solidFill>
                  <a:srgbClr val="3B5229"/>
                </a:solidFill>
                <a:latin typeface="Microsoft Sans Serif"/>
                <a:cs typeface="Microsoft Sans Serif"/>
              </a:rPr>
              <a:t>research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55">
                <a:solidFill>
                  <a:srgbClr val="3B5229"/>
                </a:solidFill>
                <a:latin typeface="Microsoft Sans Serif"/>
                <a:cs typeface="Microsoft Sans Serif"/>
              </a:rPr>
              <a:t>and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75">
                <a:solidFill>
                  <a:srgbClr val="3B5229"/>
                </a:solidFill>
                <a:latin typeface="Microsoft Sans Serif"/>
                <a:cs typeface="Microsoft Sans Serif"/>
              </a:rPr>
              <a:t>I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50">
                <a:solidFill>
                  <a:srgbClr val="3B5229"/>
                </a:solidFill>
                <a:latin typeface="Microsoft Sans Serif"/>
                <a:cs typeface="Microsoft Sans Serif"/>
              </a:rPr>
              <a:t>came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100">
                <a:solidFill>
                  <a:srgbClr val="3B5229"/>
                </a:solidFill>
                <a:latin typeface="Microsoft Sans Serif"/>
                <a:cs typeface="Microsoft Sans Serif"/>
              </a:rPr>
              <a:t>to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50">
                <a:solidFill>
                  <a:srgbClr val="3B5229"/>
                </a:solidFill>
                <a:latin typeface="Microsoft Sans Serif"/>
                <a:cs typeface="Microsoft Sans Serif"/>
              </a:rPr>
              <a:t>know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70">
                <a:solidFill>
                  <a:srgbClr val="3B5229"/>
                </a:solidFill>
                <a:latin typeface="Microsoft Sans Serif"/>
                <a:cs typeface="Microsoft Sans Serif"/>
              </a:rPr>
              <a:t>about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155">
                <a:solidFill>
                  <a:srgbClr val="3B5229"/>
                </a:solidFill>
                <a:latin typeface="Microsoft Sans Serif"/>
                <a:cs typeface="Microsoft Sans Serif"/>
              </a:rPr>
              <a:t>so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5">
                <a:solidFill>
                  <a:srgbClr val="3B5229"/>
                </a:solidFill>
                <a:latin typeface="Microsoft Sans Serif"/>
                <a:cs typeface="Microsoft Sans Serif"/>
              </a:rPr>
              <a:t>many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90">
                <a:solidFill>
                  <a:srgbClr val="3B5229"/>
                </a:solidFill>
                <a:latin typeface="Microsoft Sans Serif"/>
                <a:cs typeface="Microsoft Sans Serif"/>
              </a:rPr>
              <a:t>new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30">
                <a:solidFill>
                  <a:srgbClr val="3B5229"/>
                </a:solidFill>
                <a:latin typeface="Microsoft Sans Serif"/>
                <a:cs typeface="Microsoft Sans Serif"/>
              </a:rPr>
              <a:t>things.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75">
                <a:solidFill>
                  <a:srgbClr val="3B5229"/>
                </a:solidFill>
                <a:latin typeface="Microsoft Sans Serif"/>
                <a:cs typeface="Microsoft Sans Serif"/>
              </a:rPr>
              <a:t>I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90">
                <a:solidFill>
                  <a:srgbClr val="3B5229"/>
                </a:solidFill>
                <a:latin typeface="Microsoft Sans Serif"/>
                <a:cs typeface="Microsoft Sans Serif"/>
              </a:rPr>
              <a:t>wish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100">
                <a:solidFill>
                  <a:srgbClr val="3B5229"/>
                </a:solidFill>
                <a:latin typeface="Microsoft Sans Serif"/>
                <a:cs typeface="Microsoft Sans Serif"/>
              </a:rPr>
              <a:t>to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55">
                <a:solidFill>
                  <a:srgbClr val="3B5229"/>
                </a:solidFill>
                <a:latin typeface="Microsoft Sans Serif"/>
                <a:cs typeface="Microsoft Sans Serif"/>
              </a:rPr>
              <a:t>thank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25">
                <a:solidFill>
                  <a:srgbClr val="3B5229"/>
                </a:solidFill>
                <a:latin typeface="Microsoft Sans Serif"/>
                <a:cs typeface="Microsoft Sans Serif"/>
              </a:rPr>
              <a:t>my </a:t>
            </a:r>
            <a:r>
              <a:rPr dirty="0" sz="2900" spc="-2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25">
                <a:solidFill>
                  <a:srgbClr val="3B5229"/>
                </a:solidFill>
                <a:latin typeface="Microsoft Sans Serif"/>
                <a:cs typeface="Microsoft Sans Serif"/>
              </a:rPr>
              <a:t>friends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95">
                <a:solidFill>
                  <a:srgbClr val="3B5229"/>
                </a:solidFill>
                <a:latin typeface="Microsoft Sans Serif"/>
                <a:cs typeface="Microsoft Sans Serif"/>
              </a:rPr>
              <a:t>as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25">
                <a:solidFill>
                  <a:srgbClr val="3B5229"/>
                </a:solidFill>
                <a:latin typeface="Microsoft Sans Serif"/>
                <a:cs typeface="Microsoft Sans Serif"/>
              </a:rPr>
              <a:t>well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125">
                <a:solidFill>
                  <a:srgbClr val="3B5229"/>
                </a:solidFill>
                <a:latin typeface="Microsoft Sans Serif"/>
                <a:cs typeface="Microsoft Sans Serif"/>
              </a:rPr>
              <a:t>for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60">
                <a:solidFill>
                  <a:srgbClr val="3B5229"/>
                </a:solidFill>
                <a:latin typeface="Microsoft Sans Serif"/>
                <a:cs typeface="Microsoft Sans Serif"/>
              </a:rPr>
              <a:t>their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30">
                <a:solidFill>
                  <a:srgbClr val="3B5229"/>
                </a:solidFill>
                <a:latin typeface="Microsoft Sans Serif"/>
                <a:cs typeface="Microsoft Sans Serif"/>
              </a:rPr>
              <a:t>support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55">
                <a:solidFill>
                  <a:srgbClr val="3B5229"/>
                </a:solidFill>
                <a:latin typeface="Microsoft Sans Serif"/>
                <a:cs typeface="Microsoft Sans Serif"/>
              </a:rPr>
              <a:t>and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5">
                <a:solidFill>
                  <a:srgbClr val="3B5229"/>
                </a:solidFill>
                <a:latin typeface="Microsoft Sans Serif"/>
                <a:cs typeface="Microsoft Sans Serif"/>
              </a:rPr>
              <a:t>encouragement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45">
                <a:solidFill>
                  <a:srgbClr val="3B5229"/>
                </a:solidFill>
                <a:latin typeface="Microsoft Sans Serif"/>
                <a:cs typeface="Microsoft Sans Serif"/>
              </a:rPr>
              <a:t>without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45">
                <a:solidFill>
                  <a:srgbClr val="3B5229"/>
                </a:solidFill>
                <a:latin typeface="Microsoft Sans Serif"/>
                <a:cs typeface="Microsoft Sans Serif"/>
              </a:rPr>
              <a:t>which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75">
                <a:solidFill>
                  <a:srgbClr val="3B5229"/>
                </a:solidFill>
                <a:latin typeface="Microsoft Sans Serif"/>
                <a:cs typeface="Microsoft Sans Serif"/>
              </a:rPr>
              <a:t>I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5">
                <a:solidFill>
                  <a:srgbClr val="3B5229"/>
                </a:solidFill>
                <a:latin typeface="Microsoft Sans Serif"/>
                <a:cs typeface="Microsoft Sans Serif"/>
              </a:rPr>
              <a:t>could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60">
                <a:solidFill>
                  <a:srgbClr val="3B5229"/>
                </a:solidFill>
                <a:latin typeface="Microsoft Sans Serif"/>
                <a:cs typeface="Microsoft Sans Serif"/>
              </a:rPr>
              <a:t>not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15">
                <a:solidFill>
                  <a:srgbClr val="3B5229"/>
                </a:solidFill>
                <a:latin typeface="Microsoft Sans Serif"/>
                <a:cs typeface="Microsoft Sans Serif"/>
              </a:rPr>
              <a:t>have </a:t>
            </a:r>
            <a:r>
              <a:rPr dirty="0" sz="2900" spc="-1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10">
                <a:solidFill>
                  <a:srgbClr val="3B5229"/>
                </a:solidFill>
                <a:latin typeface="Microsoft Sans Serif"/>
                <a:cs typeface="Microsoft Sans Serif"/>
              </a:rPr>
              <a:t>completed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5">
                <a:solidFill>
                  <a:srgbClr val="3B5229"/>
                </a:solidFill>
                <a:latin typeface="Microsoft Sans Serif"/>
                <a:cs typeface="Microsoft Sans Serif"/>
              </a:rPr>
              <a:t>this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35">
                <a:solidFill>
                  <a:srgbClr val="3B5229"/>
                </a:solidFill>
                <a:latin typeface="Microsoft Sans Serif"/>
                <a:cs typeface="Microsoft Sans Serif"/>
              </a:rPr>
              <a:t>project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30">
                <a:solidFill>
                  <a:srgbClr val="3B5229"/>
                </a:solidFill>
                <a:latin typeface="Microsoft Sans Serif"/>
                <a:cs typeface="Microsoft Sans Serif"/>
              </a:rPr>
              <a:t>in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35">
                <a:solidFill>
                  <a:srgbClr val="3B5229"/>
                </a:solidFill>
                <a:latin typeface="Microsoft Sans Serif"/>
                <a:cs typeface="Microsoft Sans Serif"/>
              </a:rPr>
              <a:t>the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60">
                <a:solidFill>
                  <a:srgbClr val="3B5229"/>
                </a:solidFill>
                <a:latin typeface="Microsoft Sans Serif"/>
                <a:cs typeface="Microsoft Sans Serif"/>
              </a:rPr>
              <a:t>limited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40">
                <a:solidFill>
                  <a:srgbClr val="3B5229"/>
                </a:solidFill>
                <a:latin typeface="Microsoft Sans Serif"/>
                <a:cs typeface="Microsoft Sans Serif"/>
              </a:rPr>
              <a:t>time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5">
                <a:solidFill>
                  <a:srgbClr val="3B5229"/>
                </a:solidFill>
                <a:latin typeface="Microsoft Sans Serif"/>
                <a:cs typeface="Microsoft Sans Serif"/>
              </a:rPr>
              <a:t>frame.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30">
                <a:solidFill>
                  <a:srgbClr val="3B5229"/>
                </a:solidFill>
                <a:latin typeface="Microsoft Sans Serif"/>
                <a:cs typeface="Microsoft Sans Serif"/>
              </a:rPr>
              <a:t>In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35">
                <a:solidFill>
                  <a:srgbClr val="3B5229"/>
                </a:solidFill>
                <a:latin typeface="Microsoft Sans Serif"/>
                <a:cs typeface="Microsoft Sans Serif"/>
              </a:rPr>
              <a:t>the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60">
                <a:solidFill>
                  <a:srgbClr val="3B5229"/>
                </a:solidFill>
                <a:latin typeface="Microsoft Sans Serif"/>
                <a:cs typeface="Microsoft Sans Serif"/>
              </a:rPr>
              <a:t>end,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75">
                <a:solidFill>
                  <a:srgbClr val="3B5229"/>
                </a:solidFill>
                <a:latin typeface="Microsoft Sans Serif"/>
                <a:cs typeface="Microsoft Sans Serif"/>
              </a:rPr>
              <a:t>I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40">
                <a:solidFill>
                  <a:srgbClr val="3B5229"/>
                </a:solidFill>
                <a:latin typeface="Microsoft Sans Serif"/>
                <a:cs typeface="Microsoft Sans Serif"/>
              </a:rPr>
              <a:t>want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100">
                <a:solidFill>
                  <a:srgbClr val="3B5229"/>
                </a:solidFill>
                <a:latin typeface="Microsoft Sans Serif"/>
                <a:cs typeface="Microsoft Sans Serif"/>
              </a:rPr>
              <a:t>to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55">
                <a:solidFill>
                  <a:srgbClr val="3B5229"/>
                </a:solidFill>
                <a:latin typeface="Microsoft Sans Serif"/>
                <a:cs typeface="Microsoft Sans Serif"/>
              </a:rPr>
              <a:t>thank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25">
                <a:solidFill>
                  <a:srgbClr val="3B5229"/>
                </a:solidFill>
                <a:latin typeface="Microsoft Sans Serif"/>
                <a:cs typeface="Microsoft Sans Serif"/>
              </a:rPr>
              <a:t>my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20">
                <a:solidFill>
                  <a:srgbClr val="3B5229"/>
                </a:solidFill>
                <a:latin typeface="Microsoft Sans Serif"/>
                <a:cs typeface="Microsoft Sans Serif"/>
              </a:rPr>
              <a:t>parents </a:t>
            </a:r>
            <a:r>
              <a:rPr dirty="0" sz="2900" spc="-75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65">
                <a:solidFill>
                  <a:srgbClr val="3B5229"/>
                </a:solidFill>
                <a:latin typeface="Microsoft Sans Serif"/>
                <a:cs typeface="Microsoft Sans Serif"/>
              </a:rPr>
              <a:t>who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15">
                <a:solidFill>
                  <a:srgbClr val="3B5229"/>
                </a:solidFill>
                <a:latin typeface="Microsoft Sans Serif"/>
                <a:cs typeface="Microsoft Sans Serif"/>
              </a:rPr>
              <a:t>displayed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45">
                <a:solidFill>
                  <a:srgbClr val="3B5229"/>
                </a:solidFill>
                <a:latin typeface="Microsoft Sans Serif"/>
                <a:cs typeface="Microsoft Sans Serif"/>
              </a:rPr>
              <a:t>appreciate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125">
                <a:solidFill>
                  <a:srgbClr val="3B5229"/>
                </a:solidFill>
                <a:latin typeface="Microsoft Sans Serif"/>
                <a:cs typeface="Microsoft Sans Serif"/>
              </a:rPr>
              <a:t>for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25">
                <a:solidFill>
                  <a:srgbClr val="3B5229"/>
                </a:solidFill>
                <a:latin typeface="Microsoft Sans Serif"/>
                <a:cs typeface="Microsoft Sans Serif"/>
              </a:rPr>
              <a:t>my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20">
                <a:solidFill>
                  <a:srgbClr val="3B5229"/>
                </a:solidFill>
                <a:latin typeface="Microsoft Sans Serif"/>
                <a:cs typeface="Microsoft Sans Serif"/>
              </a:rPr>
              <a:t>work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55">
                <a:solidFill>
                  <a:srgbClr val="3B5229"/>
                </a:solidFill>
                <a:latin typeface="Microsoft Sans Serif"/>
                <a:cs typeface="Microsoft Sans Serif"/>
              </a:rPr>
              <a:t>and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55">
                <a:solidFill>
                  <a:srgbClr val="3B5229"/>
                </a:solidFill>
                <a:latin typeface="Microsoft Sans Serif"/>
                <a:cs typeface="Microsoft Sans Serif"/>
              </a:rPr>
              <a:t>motivated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70">
                <a:solidFill>
                  <a:srgbClr val="3B5229"/>
                </a:solidFill>
                <a:latin typeface="Microsoft Sans Serif"/>
                <a:cs typeface="Microsoft Sans Serif"/>
              </a:rPr>
              <a:t>me</a:t>
            </a:r>
            <a:r>
              <a:rPr dirty="0" sz="2900" spc="15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100">
                <a:solidFill>
                  <a:srgbClr val="3B5229"/>
                </a:solidFill>
                <a:latin typeface="Microsoft Sans Serif"/>
                <a:cs typeface="Microsoft Sans Serif"/>
              </a:rPr>
              <a:t>to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5">
                <a:solidFill>
                  <a:srgbClr val="3B5229"/>
                </a:solidFill>
                <a:latin typeface="Microsoft Sans Serif"/>
                <a:cs typeface="Microsoft Sans Serif"/>
              </a:rPr>
              <a:t>continue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25">
                <a:solidFill>
                  <a:srgbClr val="3B5229"/>
                </a:solidFill>
                <a:latin typeface="Microsoft Sans Serif"/>
                <a:cs typeface="Microsoft Sans Serif"/>
              </a:rPr>
              <a:t>my</a:t>
            </a:r>
            <a:r>
              <a:rPr dirty="0" sz="2900" spc="14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900" spc="-80">
                <a:solidFill>
                  <a:srgbClr val="3B5229"/>
                </a:solidFill>
                <a:latin typeface="Microsoft Sans Serif"/>
                <a:cs typeface="Microsoft Sans Serif"/>
              </a:rPr>
              <a:t>work.</a:t>
            </a:r>
            <a:endParaRPr sz="29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81534" y="6415838"/>
            <a:ext cx="9338945" cy="1254125"/>
          </a:xfrm>
          <a:custGeom>
            <a:avLst/>
            <a:gdLst/>
            <a:ahLst/>
            <a:cxnLst/>
            <a:rect l="l" t="t" r="r" b="b"/>
            <a:pathLst>
              <a:path w="9338944" h="1254125">
                <a:moveTo>
                  <a:pt x="8871799" y="1253727"/>
                </a:moveTo>
                <a:lnTo>
                  <a:pt x="469298" y="1253727"/>
                </a:lnTo>
                <a:lnTo>
                  <a:pt x="437762" y="1252166"/>
                </a:lnTo>
                <a:lnTo>
                  <a:pt x="390562" y="1245123"/>
                </a:lnTo>
                <a:lnTo>
                  <a:pt x="344494" y="1233546"/>
                </a:lnTo>
                <a:lnTo>
                  <a:pt x="299876" y="1217566"/>
                </a:lnTo>
                <a:lnTo>
                  <a:pt x="257028" y="1197316"/>
                </a:lnTo>
                <a:lnTo>
                  <a:pt x="216266" y="1172927"/>
                </a:lnTo>
                <a:lnTo>
                  <a:pt x="177911" y="1144532"/>
                </a:lnTo>
                <a:lnTo>
                  <a:pt x="142280" y="1112263"/>
                </a:lnTo>
                <a:lnTo>
                  <a:pt x="110010" y="1076632"/>
                </a:lnTo>
                <a:lnTo>
                  <a:pt x="81616" y="1038277"/>
                </a:lnTo>
                <a:lnTo>
                  <a:pt x="57227" y="997515"/>
                </a:lnTo>
                <a:lnTo>
                  <a:pt x="36977" y="954666"/>
                </a:lnTo>
                <a:lnTo>
                  <a:pt x="20997" y="910049"/>
                </a:lnTo>
                <a:lnTo>
                  <a:pt x="9420" y="863981"/>
                </a:lnTo>
                <a:lnTo>
                  <a:pt x="2377" y="816781"/>
                </a:lnTo>
                <a:lnTo>
                  <a:pt x="0" y="768768"/>
                </a:ln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7"/>
                </a:lnTo>
                <a:lnTo>
                  <a:pt x="57227" y="257028"/>
                </a:lnTo>
                <a:lnTo>
                  <a:pt x="81616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1"/>
                </a:lnTo>
                <a:lnTo>
                  <a:pt x="216266" y="81616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8855323" y="0"/>
                </a:lnTo>
                <a:lnTo>
                  <a:pt x="8903335" y="2377"/>
                </a:lnTo>
                <a:lnTo>
                  <a:pt x="8950535" y="9420"/>
                </a:lnTo>
                <a:lnTo>
                  <a:pt x="8996603" y="20997"/>
                </a:lnTo>
                <a:lnTo>
                  <a:pt x="9041221" y="36977"/>
                </a:lnTo>
                <a:lnTo>
                  <a:pt x="9084070" y="57227"/>
                </a:lnTo>
                <a:lnTo>
                  <a:pt x="9124831" y="81616"/>
                </a:lnTo>
                <a:lnTo>
                  <a:pt x="9163187" y="110011"/>
                </a:lnTo>
                <a:lnTo>
                  <a:pt x="9198818" y="142280"/>
                </a:lnTo>
                <a:lnTo>
                  <a:pt x="9231087" y="177911"/>
                </a:lnTo>
                <a:lnTo>
                  <a:pt x="9259482" y="216266"/>
                </a:lnTo>
                <a:lnTo>
                  <a:pt x="9283871" y="257028"/>
                </a:lnTo>
                <a:lnTo>
                  <a:pt x="9304121" y="299877"/>
                </a:lnTo>
                <a:lnTo>
                  <a:pt x="9320100" y="344494"/>
                </a:lnTo>
                <a:lnTo>
                  <a:pt x="9331678" y="390562"/>
                </a:lnTo>
                <a:lnTo>
                  <a:pt x="9338667" y="437400"/>
                </a:lnTo>
                <a:lnTo>
                  <a:pt x="9338667" y="817143"/>
                </a:lnTo>
                <a:lnTo>
                  <a:pt x="9331678" y="863981"/>
                </a:lnTo>
                <a:lnTo>
                  <a:pt x="9320100" y="910049"/>
                </a:lnTo>
                <a:lnTo>
                  <a:pt x="9304121" y="954666"/>
                </a:lnTo>
                <a:lnTo>
                  <a:pt x="9283871" y="997515"/>
                </a:lnTo>
                <a:lnTo>
                  <a:pt x="9259482" y="1038277"/>
                </a:lnTo>
                <a:lnTo>
                  <a:pt x="9231087" y="1076632"/>
                </a:lnTo>
                <a:lnTo>
                  <a:pt x="9198818" y="1112263"/>
                </a:lnTo>
                <a:lnTo>
                  <a:pt x="9163187" y="1144532"/>
                </a:lnTo>
                <a:lnTo>
                  <a:pt x="9124831" y="1172927"/>
                </a:lnTo>
                <a:lnTo>
                  <a:pt x="9084070" y="1197316"/>
                </a:lnTo>
                <a:lnTo>
                  <a:pt x="9041221" y="1217566"/>
                </a:lnTo>
                <a:lnTo>
                  <a:pt x="8996603" y="1233546"/>
                </a:lnTo>
                <a:lnTo>
                  <a:pt x="8950535" y="1245123"/>
                </a:lnTo>
                <a:lnTo>
                  <a:pt x="8903335" y="1252166"/>
                </a:lnTo>
                <a:lnTo>
                  <a:pt x="8871799" y="1253727"/>
                </a:lnTo>
                <a:close/>
              </a:path>
            </a:pathLst>
          </a:custGeom>
          <a:solidFill>
            <a:srgbClr val="FAE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729247" y="6844335"/>
            <a:ext cx="7120255" cy="3079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50" spc="-55">
                <a:solidFill>
                  <a:srgbClr val="3B5229"/>
                </a:solidFill>
                <a:latin typeface="Microsoft Sans Serif"/>
                <a:cs typeface="Microsoft Sans Serif"/>
              </a:rPr>
              <a:t>“The</a:t>
            </a:r>
            <a:r>
              <a:rPr dirty="0" sz="1850" spc="9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1850" spc="-20">
                <a:solidFill>
                  <a:srgbClr val="3B5229"/>
                </a:solidFill>
                <a:latin typeface="Microsoft Sans Serif"/>
                <a:cs typeface="Microsoft Sans Serif"/>
              </a:rPr>
              <a:t>Ethics</a:t>
            </a:r>
            <a:r>
              <a:rPr dirty="0" sz="1850" spc="9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1850" spc="80">
                <a:solidFill>
                  <a:srgbClr val="3B5229"/>
                </a:solidFill>
                <a:latin typeface="Microsoft Sans Serif"/>
                <a:cs typeface="Microsoft Sans Serif"/>
              </a:rPr>
              <a:t>of</a:t>
            </a:r>
            <a:r>
              <a:rPr dirty="0" sz="1850" spc="9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1850" spc="25">
                <a:solidFill>
                  <a:srgbClr val="3B5229"/>
                </a:solidFill>
                <a:latin typeface="Microsoft Sans Serif"/>
                <a:cs typeface="Microsoft Sans Serif"/>
              </a:rPr>
              <a:t>Animal</a:t>
            </a:r>
            <a:r>
              <a:rPr dirty="0" sz="1850" spc="9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1850" spc="-5">
                <a:solidFill>
                  <a:srgbClr val="3B5229"/>
                </a:solidFill>
                <a:latin typeface="Microsoft Sans Serif"/>
                <a:cs typeface="Microsoft Sans Serif"/>
              </a:rPr>
              <a:t>Cloning”</a:t>
            </a:r>
            <a:r>
              <a:rPr dirty="0" sz="1850" spc="9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1850" spc="25">
                <a:solidFill>
                  <a:srgbClr val="3B5229"/>
                </a:solidFill>
                <a:latin typeface="Microsoft Sans Serif"/>
                <a:cs typeface="Microsoft Sans Serif"/>
              </a:rPr>
              <a:t>by</a:t>
            </a:r>
            <a:r>
              <a:rPr dirty="0" sz="1850" spc="9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1850" spc="-75">
                <a:solidFill>
                  <a:srgbClr val="3B5229"/>
                </a:solidFill>
                <a:latin typeface="Microsoft Sans Serif"/>
                <a:cs typeface="Microsoft Sans Serif"/>
              </a:rPr>
              <a:t>John</a:t>
            </a:r>
            <a:r>
              <a:rPr dirty="0" sz="1850" spc="9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1850" spc="25">
                <a:solidFill>
                  <a:srgbClr val="3B5229"/>
                </a:solidFill>
                <a:latin typeface="Microsoft Sans Serif"/>
                <a:cs typeface="Microsoft Sans Serif"/>
              </a:rPr>
              <a:t>Harris</a:t>
            </a:r>
            <a:r>
              <a:rPr dirty="0" sz="1850" spc="9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1850" spc="35">
                <a:solidFill>
                  <a:srgbClr val="3B5229"/>
                </a:solidFill>
                <a:latin typeface="Microsoft Sans Serif"/>
                <a:cs typeface="Microsoft Sans Serif"/>
              </a:rPr>
              <a:t>and</a:t>
            </a:r>
            <a:r>
              <a:rPr dirty="0" sz="1850" spc="9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1850" spc="10">
                <a:solidFill>
                  <a:srgbClr val="3B5229"/>
                </a:solidFill>
                <a:latin typeface="Microsoft Sans Serif"/>
                <a:cs typeface="Microsoft Sans Serif"/>
              </a:rPr>
              <a:t>Karen</a:t>
            </a:r>
            <a:r>
              <a:rPr dirty="0" sz="1850" spc="95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1850" spc="50">
                <a:solidFill>
                  <a:srgbClr val="3B5229"/>
                </a:solidFill>
                <a:latin typeface="Microsoft Sans Serif"/>
                <a:cs typeface="Microsoft Sans Serif"/>
              </a:rPr>
              <a:t>McMillan</a:t>
            </a:r>
            <a:endParaRPr sz="18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581534" y="8003757"/>
            <a:ext cx="9338945" cy="1254125"/>
          </a:xfrm>
          <a:custGeom>
            <a:avLst/>
            <a:gdLst/>
            <a:ahLst/>
            <a:cxnLst/>
            <a:rect l="l" t="t" r="r" b="b"/>
            <a:pathLst>
              <a:path w="9338944" h="1254125">
                <a:moveTo>
                  <a:pt x="8871800" y="1253727"/>
                </a:moveTo>
                <a:lnTo>
                  <a:pt x="469297" y="1253727"/>
                </a:lnTo>
                <a:lnTo>
                  <a:pt x="437762" y="1252166"/>
                </a:lnTo>
                <a:lnTo>
                  <a:pt x="390562" y="1245123"/>
                </a:lnTo>
                <a:lnTo>
                  <a:pt x="344494" y="1233546"/>
                </a:lnTo>
                <a:lnTo>
                  <a:pt x="299876" y="1217566"/>
                </a:lnTo>
                <a:lnTo>
                  <a:pt x="257028" y="1197316"/>
                </a:lnTo>
                <a:lnTo>
                  <a:pt x="216266" y="1172927"/>
                </a:lnTo>
                <a:lnTo>
                  <a:pt x="177911" y="1144532"/>
                </a:lnTo>
                <a:lnTo>
                  <a:pt x="142280" y="1112263"/>
                </a:lnTo>
                <a:lnTo>
                  <a:pt x="110010" y="1076632"/>
                </a:lnTo>
                <a:lnTo>
                  <a:pt x="81616" y="1038277"/>
                </a:lnTo>
                <a:lnTo>
                  <a:pt x="57227" y="997515"/>
                </a:lnTo>
                <a:lnTo>
                  <a:pt x="36977" y="954666"/>
                </a:lnTo>
                <a:lnTo>
                  <a:pt x="20997" y="910049"/>
                </a:lnTo>
                <a:lnTo>
                  <a:pt x="9420" y="863981"/>
                </a:lnTo>
                <a:lnTo>
                  <a:pt x="2377" y="816781"/>
                </a:lnTo>
                <a:lnTo>
                  <a:pt x="0" y="768768"/>
                </a:ln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7"/>
                </a:lnTo>
                <a:lnTo>
                  <a:pt x="57227" y="257028"/>
                </a:lnTo>
                <a:lnTo>
                  <a:pt x="81616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1"/>
                </a:lnTo>
                <a:lnTo>
                  <a:pt x="216266" y="81616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8855323" y="0"/>
                </a:lnTo>
                <a:lnTo>
                  <a:pt x="8903335" y="2377"/>
                </a:lnTo>
                <a:lnTo>
                  <a:pt x="8950535" y="9420"/>
                </a:lnTo>
                <a:lnTo>
                  <a:pt x="8996603" y="20997"/>
                </a:lnTo>
                <a:lnTo>
                  <a:pt x="9041221" y="36977"/>
                </a:lnTo>
                <a:lnTo>
                  <a:pt x="9084070" y="57227"/>
                </a:lnTo>
                <a:lnTo>
                  <a:pt x="9124831" y="81616"/>
                </a:lnTo>
                <a:lnTo>
                  <a:pt x="9163187" y="110011"/>
                </a:lnTo>
                <a:lnTo>
                  <a:pt x="9198818" y="142280"/>
                </a:lnTo>
                <a:lnTo>
                  <a:pt x="9231087" y="177911"/>
                </a:lnTo>
                <a:lnTo>
                  <a:pt x="9259482" y="216266"/>
                </a:lnTo>
                <a:lnTo>
                  <a:pt x="9283871" y="257028"/>
                </a:lnTo>
                <a:lnTo>
                  <a:pt x="9304121" y="299877"/>
                </a:lnTo>
                <a:lnTo>
                  <a:pt x="9320100" y="344494"/>
                </a:lnTo>
                <a:lnTo>
                  <a:pt x="9331678" y="390562"/>
                </a:lnTo>
                <a:lnTo>
                  <a:pt x="9338667" y="437400"/>
                </a:lnTo>
                <a:lnTo>
                  <a:pt x="9338667" y="817143"/>
                </a:lnTo>
                <a:lnTo>
                  <a:pt x="9331678" y="863981"/>
                </a:lnTo>
                <a:lnTo>
                  <a:pt x="9320100" y="910049"/>
                </a:lnTo>
                <a:lnTo>
                  <a:pt x="9304121" y="954666"/>
                </a:lnTo>
                <a:lnTo>
                  <a:pt x="9283871" y="997515"/>
                </a:lnTo>
                <a:lnTo>
                  <a:pt x="9259482" y="1038277"/>
                </a:lnTo>
                <a:lnTo>
                  <a:pt x="9231087" y="1076632"/>
                </a:lnTo>
                <a:lnTo>
                  <a:pt x="9198818" y="1112263"/>
                </a:lnTo>
                <a:lnTo>
                  <a:pt x="9163187" y="1144532"/>
                </a:lnTo>
                <a:lnTo>
                  <a:pt x="9124831" y="1172927"/>
                </a:lnTo>
                <a:lnTo>
                  <a:pt x="9084070" y="1197316"/>
                </a:lnTo>
                <a:lnTo>
                  <a:pt x="9041221" y="1217566"/>
                </a:lnTo>
                <a:lnTo>
                  <a:pt x="8996603" y="1233546"/>
                </a:lnTo>
                <a:lnTo>
                  <a:pt x="8950535" y="1245123"/>
                </a:lnTo>
                <a:lnTo>
                  <a:pt x="8903335" y="1252166"/>
                </a:lnTo>
                <a:lnTo>
                  <a:pt x="8871800" y="1253727"/>
                </a:lnTo>
                <a:close/>
              </a:path>
            </a:pathLst>
          </a:custGeom>
          <a:solidFill>
            <a:srgbClr val="FEFAD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4896" y="4433227"/>
            <a:ext cx="6378430" cy="952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4896" y="7813256"/>
            <a:ext cx="6378430" cy="952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4896" y="6123243"/>
            <a:ext cx="6378430" cy="9524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0" y="603809"/>
            <a:ext cx="8280400" cy="9683750"/>
            <a:chOff x="0" y="603809"/>
            <a:chExt cx="8280400" cy="9683750"/>
          </a:xfrm>
        </p:grpSpPr>
        <p:sp>
          <p:nvSpPr>
            <p:cNvPr id="9" name="object 9"/>
            <p:cNvSpPr/>
            <p:nvPr/>
          </p:nvSpPr>
          <p:spPr>
            <a:xfrm>
              <a:off x="0" y="603809"/>
              <a:ext cx="8280400" cy="9683750"/>
            </a:xfrm>
            <a:custGeom>
              <a:avLst/>
              <a:gdLst/>
              <a:ahLst/>
              <a:cxnLst/>
              <a:rect l="l" t="t" r="r" b="b"/>
              <a:pathLst>
                <a:path w="8280400" h="9683750">
                  <a:moveTo>
                    <a:pt x="5123419" y="9683190"/>
                  </a:moveTo>
                  <a:lnTo>
                    <a:pt x="4964362" y="9683190"/>
                  </a:lnTo>
                  <a:lnTo>
                    <a:pt x="5061904" y="9647400"/>
                  </a:lnTo>
                  <a:lnTo>
                    <a:pt x="5164007" y="9608322"/>
                  </a:lnTo>
                  <a:lnTo>
                    <a:pt x="5199926" y="9621792"/>
                  </a:lnTo>
                  <a:lnTo>
                    <a:pt x="5201610" y="9632455"/>
                  </a:lnTo>
                  <a:lnTo>
                    <a:pt x="5199926" y="9643119"/>
                  </a:lnTo>
                  <a:lnTo>
                    <a:pt x="5194875" y="9652098"/>
                  </a:lnTo>
                  <a:lnTo>
                    <a:pt x="5186456" y="9657711"/>
                  </a:lnTo>
                  <a:lnTo>
                    <a:pt x="5123419" y="9683190"/>
                  </a:lnTo>
                  <a:close/>
                </a:path>
                <a:path w="8280400" h="9683750">
                  <a:moveTo>
                    <a:pt x="1356598" y="9662200"/>
                  </a:moveTo>
                  <a:lnTo>
                    <a:pt x="1347618" y="9662200"/>
                  </a:lnTo>
                  <a:lnTo>
                    <a:pt x="1297897" y="9641622"/>
                  </a:lnTo>
                  <a:lnTo>
                    <a:pt x="1247677" y="9620295"/>
                  </a:lnTo>
                  <a:lnTo>
                    <a:pt x="1197207" y="9598220"/>
                  </a:lnTo>
                  <a:lnTo>
                    <a:pt x="1146738" y="9575396"/>
                  </a:lnTo>
                  <a:lnTo>
                    <a:pt x="1096518" y="9551824"/>
                  </a:lnTo>
                  <a:lnTo>
                    <a:pt x="1046797" y="9527504"/>
                  </a:lnTo>
                  <a:lnTo>
                    <a:pt x="1031643" y="9502249"/>
                  </a:lnTo>
                  <a:lnTo>
                    <a:pt x="1033327" y="9491585"/>
                  </a:lnTo>
                  <a:lnTo>
                    <a:pt x="1038939" y="9483166"/>
                  </a:lnTo>
                  <a:lnTo>
                    <a:pt x="1047921" y="9478115"/>
                  </a:lnTo>
                  <a:lnTo>
                    <a:pt x="1058583" y="9476432"/>
                  </a:lnTo>
                  <a:lnTo>
                    <a:pt x="1069246" y="9478115"/>
                  </a:lnTo>
                  <a:lnTo>
                    <a:pt x="1118635" y="9502435"/>
                  </a:lnTo>
                  <a:lnTo>
                    <a:pt x="1168023" y="9526007"/>
                  </a:lnTo>
                  <a:lnTo>
                    <a:pt x="1217412" y="9548831"/>
                  </a:lnTo>
                  <a:lnTo>
                    <a:pt x="1266800" y="9570906"/>
                  </a:lnTo>
                  <a:lnTo>
                    <a:pt x="1316189" y="9592233"/>
                  </a:lnTo>
                  <a:lnTo>
                    <a:pt x="1365578" y="9612811"/>
                  </a:lnTo>
                  <a:lnTo>
                    <a:pt x="1374627" y="9618424"/>
                  </a:lnTo>
                  <a:lnTo>
                    <a:pt x="1380731" y="9627404"/>
                  </a:lnTo>
                  <a:lnTo>
                    <a:pt x="1382625" y="9638067"/>
                  </a:lnTo>
                  <a:lnTo>
                    <a:pt x="1379047" y="9648731"/>
                  </a:lnTo>
                  <a:lnTo>
                    <a:pt x="1374908" y="9654623"/>
                  </a:lnTo>
                  <a:lnTo>
                    <a:pt x="1369506" y="9658833"/>
                  </a:lnTo>
                  <a:lnTo>
                    <a:pt x="1363262" y="9661358"/>
                  </a:lnTo>
                  <a:lnTo>
                    <a:pt x="1356598" y="9662200"/>
                  </a:lnTo>
                  <a:close/>
                </a:path>
                <a:path w="8280400" h="9683750">
                  <a:moveTo>
                    <a:pt x="5491768" y="9523014"/>
                  </a:moveTo>
                  <a:lnTo>
                    <a:pt x="5473808" y="9523014"/>
                  </a:lnTo>
                  <a:lnTo>
                    <a:pt x="5467144" y="9522172"/>
                  </a:lnTo>
                  <a:lnTo>
                    <a:pt x="5460900" y="9519646"/>
                  </a:lnTo>
                  <a:lnTo>
                    <a:pt x="5455498" y="9515437"/>
                  </a:lnTo>
                  <a:lnTo>
                    <a:pt x="5451359" y="9509544"/>
                  </a:lnTo>
                  <a:lnTo>
                    <a:pt x="5449675" y="9498881"/>
                  </a:lnTo>
                  <a:lnTo>
                    <a:pt x="5451359" y="9488217"/>
                  </a:lnTo>
                  <a:lnTo>
                    <a:pt x="5456410" y="9479238"/>
                  </a:lnTo>
                  <a:lnTo>
                    <a:pt x="5464829" y="9473625"/>
                  </a:lnTo>
                  <a:lnTo>
                    <a:pt x="5656729" y="9373518"/>
                  </a:lnTo>
                  <a:lnTo>
                    <a:pt x="5704704" y="9347555"/>
                  </a:lnTo>
                  <a:lnTo>
                    <a:pt x="5752180" y="9320970"/>
                  </a:lnTo>
                  <a:lnTo>
                    <a:pt x="5762844" y="9316690"/>
                  </a:lnTo>
                  <a:lnTo>
                    <a:pt x="5773507" y="9317041"/>
                  </a:lnTo>
                  <a:lnTo>
                    <a:pt x="5782487" y="9321601"/>
                  </a:lnTo>
                  <a:lnTo>
                    <a:pt x="5788099" y="9329949"/>
                  </a:lnTo>
                  <a:lnTo>
                    <a:pt x="5792379" y="9340613"/>
                  </a:lnTo>
                  <a:lnTo>
                    <a:pt x="5792028" y="9351276"/>
                  </a:lnTo>
                  <a:lnTo>
                    <a:pt x="5787468" y="9360256"/>
                  </a:lnTo>
                  <a:lnTo>
                    <a:pt x="5779120" y="9365868"/>
                  </a:lnTo>
                  <a:lnTo>
                    <a:pt x="5683668" y="9419581"/>
                  </a:lnTo>
                  <a:lnTo>
                    <a:pt x="5587219" y="9472295"/>
                  </a:lnTo>
                  <a:lnTo>
                    <a:pt x="5491768" y="9523014"/>
                  </a:lnTo>
                  <a:close/>
                </a:path>
                <a:path w="8280400" h="9683750">
                  <a:moveTo>
                    <a:pt x="777404" y="9374849"/>
                  </a:moveTo>
                  <a:lnTo>
                    <a:pt x="759445" y="9374849"/>
                  </a:lnTo>
                  <a:lnTo>
                    <a:pt x="754955" y="9370359"/>
                  </a:lnTo>
                  <a:lnTo>
                    <a:pt x="707832" y="9343045"/>
                  </a:lnTo>
                  <a:lnTo>
                    <a:pt x="660834" y="9314984"/>
                  </a:lnTo>
                  <a:lnTo>
                    <a:pt x="614085" y="9286174"/>
                  </a:lnTo>
                  <a:lnTo>
                    <a:pt x="567711" y="9256615"/>
                  </a:lnTo>
                  <a:lnTo>
                    <a:pt x="521835" y="9226309"/>
                  </a:lnTo>
                  <a:lnTo>
                    <a:pt x="476583" y="9195254"/>
                  </a:lnTo>
                  <a:lnTo>
                    <a:pt x="463324" y="9167473"/>
                  </a:lnTo>
                  <a:lnTo>
                    <a:pt x="467603" y="9159335"/>
                  </a:lnTo>
                  <a:lnTo>
                    <a:pt x="475741" y="9150987"/>
                  </a:lnTo>
                  <a:lnTo>
                    <a:pt x="485563" y="9146427"/>
                  </a:lnTo>
                  <a:lnTo>
                    <a:pt x="495384" y="9146076"/>
                  </a:lnTo>
                  <a:lnTo>
                    <a:pt x="503522" y="9150355"/>
                  </a:lnTo>
                  <a:lnTo>
                    <a:pt x="594484" y="9208558"/>
                  </a:lnTo>
                  <a:lnTo>
                    <a:pt x="686443" y="9265762"/>
                  </a:lnTo>
                  <a:lnTo>
                    <a:pt x="777404" y="9320971"/>
                  </a:lnTo>
                  <a:lnTo>
                    <a:pt x="785753" y="9328477"/>
                  </a:lnTo>
                  <a:lnTo>
                    <a:pt x="790313" y="9337246"/>
                  </a:lnTo>
                  <a:lnTo>
                    <a:pt x="790663" y="9346857"/>
                  </a:lnTo>
                  <a:lnTo>
                    <a:pt x="786384" y="9356890"/>
                  </a:lnTo>
                  <a:lnTo>
                    <a:pt x="786384" y="9370359"/>
                  </a:lnTo>
                  <a:lnTo>
                    <a:pt x="777404" y="9374849"/>
                  </a:lnTo>
                  <a:close/>
                </a:path>
                <a:path w="8280400" h="9683750">
                  <a:moveTo>
                    <a:pt x="6039532" y="9199744"/>
                  </a:moveTo>
                  <a:lnTo>
                    <a:pt x="6035042" y="9199744"/>
                  </a:lnTo>
                  <a:lnTo>
                    <a:pt x="6028378" y="9198902"/>
                  </a:lnTo>
                  <a:lnTo>
                    <a:pt x="6022134" y="9196376"/>
                  </a:lnTo>
                  <a:lnTo>
                    <a:pt x="6016732" y="9192167"/>
                  </a:lnTo>
                  <a:lnTo>
                    <a:pt x="6012593" y="9186274"/>
                  </a:lnTo>
                  <a:lnTo>
                    <a:pt x="6008314" y="9175610"/>
                  </a:lnTo>
                  <a:lnTo>
                    <a:pt x="6008664" y="9164947"/>
                  </a:lnTo>
                  <a:lnTo>
                    <a:pt x="6013224" y="9155967"/>
                  </a:lnTo>
                  <a:lnTo>
                    <a:pt x="6066450" y="9120484"/>
                  </a:lnTo>
                  <a:lnTo>
                    <a:pt x="6111204" y="9089492"/>
                  </a:lnTo>
                  <a:lnTo>
                    <a:pt x="6155707" y="9057751"/>
                  </a:lnTo>
                  <a:lnTo>
                    <a:pt x="6286474" y="8961780"/>
                  </a:lnTo>
                  <a:lnTo>
                    <a:pt x="6296507" y="8956799"/>
                  </a:lnTo>
                  <a:lnTo>
                    <a:pt x="6328567" y="8985914"/>
                  </a:lnTo>
                  <a:lnTo>
                    <a:pt x="6325550" y="8994683"/>
                  </a:lnTo>
                  <a:lnTo>
                    <a:pt x="6274897" y="9035510"/>
                  </a:lnTo>
                  <a:lnTo>
                    <a:pt x="6231266" y="9068207"/>
                  </a:lnTo>
                  <a:lnTo>
                    <a:pt x="6187136" y="9100405"/>
                  </a:lnTo>
                  <a:lnTo>
                    <a:pt x="6053002" y="9195254"/>
                  </a:lnTo>
                  <a:lnTo>
                    <a:pt x="6048512" y="9195254"/>
                  </a:lnTo>
                  <a:lnTo>
                    <a:pt x="6039532" y="9199744"/>
                  </a:lnTo>
                  <a:close/>
                </a:path>
                <a:path w="8280400" h="9683750">
                  <a:moveTo>
                    <a:pt x="234130" y="9011169"/>
                  </a:moveTo>
                  <a:lnTo>
                    <a:pt x="211681" y="9011169"/>
                  </a:lnTo>
                  <a:lnTo>
                    <a:pt x="207191" y="9006679"/>
                  </a:lnTo>
                  <a:lnTo>
                    <a:pt x="121883" y="8939164"/>
                  </a:lnTo>
                  <a:lnTo>
                    <a:pt x="36576" y="8870652"/>
                  </a:lnTo>
                  <a:lnTo>
                    <a:pt x="0" y="8840689"/>
                  </a:lnTo>
                  <a:lnTo>
                    <a:pt x="0" y="8766425"/>
                  </a:lnTo>
                  <a:lnTo>
                    <a:pt x="27950" y="8790812"/>
                  </a:lnTo>
                  <a:lnTo>
                    <a:pt x="69335" y="8825754"/>
                  </a:lnTo>
                  <a:lnTo>
                    <a:pt x="111220" y="8860197"/>
                  </a:lnTo>
                  <a:lnTo>
                    <a:pt x="153479" y="8894266"/>
                  </a:lnTo>
                  <a:lnTo>
                    <a:pt x="238620" y="8961780"/>
                  </a:lnTo>
                  <a:lnTo>
                    <a:pt x="246267" y="8969918"/>
                  </a:lnTo>
                  <a:lnTo>
                    <a:pt x="249283" y="8979740"/>
                  </a:lnTo>
                  <a:lnTo>
                    <a:pt x="248091" y="8989562"/>
                  </a:lnTo>
                  <a:lnTo>
                    <a:pt x="243110" y="8997699"/>
                  </a:lnTo>
                  <a:lnTo>
                    <a:pt x="243110" y="9006679"/>
                  </a:lnTo>
                  <a:lnTo>
                    <a:pt x="234130" y="9011169"/>
                  </a:lnTo>
                  <a:close/>
                </a:path>
                <a:path w="8280400" h="9683750">
                  <a:moveTo>
                    <a:pt x="6564847" y="8800145"/>
                  </a:moveTo>
                  <a:lnTo>
                    <a:pt x="6546888" y="8800145"/>
                  </a:lnTo>
                  <a:lnTo>
                    <a:pt x="6542398" y="8795655"/>
                  </a:lnTo>
                  <a:lnTo>
                    <a:pt x="6533418" y="8791166"/>
                  </a:lnTo>
                  <a:lnTo>
                    <a:pt x="6528437" y="8781063"/>
                  </a:lnTo>
                  <a:lnTo>
                    <a:pt x="6527245" y="8770961"/>
                  </a:lnTo>
                  <a:lnTo>
                    <a:pt x="6530261" y="8760859"/>
                  </a:lnTo>
                  <a:lnTo>
                    <a:pt x="6537908" y="8750757"/>
                  </a:lnTo>
                  <a:lnTo>
                    <a:pt x="6618560" y="8678753"/>
                  </a:lnTo>
                  <a:lnTo>
                    <a:pt x="6658574" y="8642439"/>
                  </a:lnTo>
                  <a:lnTo>
                    <a:pt x="6698213" y="8605751"/>
                  </a:lnTo>
                  <a:lnTo>
                    <a:pt x="6737354" y="8568564"/>
                  </a:lnTo>
                  <a:lnTo>
                    <a:pt x="6775872" y="8530754"/>
                  </a:lnTo>
                  <a:lnTo>
                    <a:pt x="6784080" y="8525703"/>
                  </a:lnTo>
                  <a:lnTo>
                    <a:pt x="6794392" y="8524019"/>
                  </a:lnTo>
                  <a:lnTo>
                    <a:pt x="6805547" y="8525703"/>
                  </a:lnTo>
                  <a:lnTo>
                    <a:pt x="6816280" y="8530754"/>
                  </a:lnTo>
                  <a:lnTo>
                    <a:pt x="6821331" y="8538962"/>
                  </a:lnTo>
                  <a:lnTo>
                    <a:pt x="6823015" y="8549275"/>
                  </a:lnTo>
                  <a:lnTo>
                    <a:pt x="6821331" y="8560429"/>
                  </a:lnTo>
                  <a:lnTo>
                    <a:pt x="6777763" y="8609305"/>
                  </a:lnTo>
                  <a:lnTo>
                    <a:pt x="6738622" y="8647324"/>
                  </a:lnTo>
                  <a:lnTo>
                    <a:pt x="6698982" y="8685093"/>
                  </a:lnTo>
                  <a:lnTo>
                    <a:pt x="6658968" y="8722487"/>
                  </a:lnTo>
                  <a:lnTo>
                    <a:pt x="6618705" y="8759383"/>
                  </a:lnTo>
                  <a:lnTo>
                    <a:pt x="6578317" y="8795656"/>
                  </a:lnTo>
                  <a:lnTo>
                    <a:pt x="6564847" y="8800145"/>
                  </a:lnTo>
                  <a:close/>
                </a:path>
                <a:path w="8280400" h="9683750">
                  <a:moveTo>
                    <a:pt x="7031794" y="8337689"/>
                  </a:moveTo>
                  <a:lnTo>
                    <a:pt x="7000364" y="8337689"/>
                  </a:lnTo>
                  <a:lnTo>
                    <a:pt x="6995875" y="8333198"/>
                  </a:lnTo>
                  <a:lnTo>
                    <a:pt x="6988228" y="8324990"/>
                  </a:lnTo>
                  <a:lnTo>
                    <a:pt x="6985211" y="8314678"/>
                  </a:lnTo>
                  <a:lnTo>
                    <a:pt x="6986404" y="8303523"/>
                  </a:lnTo>
                  <a:lnTo>
                    <a:pt x="6991385" y="8292790"/>
                  </a:lnTo>
                  <a:lnTo>
                    <a:pt x="7026950" y="8252028"/>
                  </a:lnTo>
                  <a:lnTo>
                    <a:pt x="7061892" y="8210642"/>
                  </a:lnTo>
                  <a:lnTo>
                    <a:pt x="7096336" y="8168757"/>
                  </a:lnTo>
                  <a:lnTo>
                    <a:pt x="7130405" y="8126498"/>
                  </a:lnTo>
                  <a:lnTo>
                    <a:pt x="7197919" y="8041357"/>
                  </a:lnTo>
                  <a:lnTo>
                    <a:pt x="7206057" y="8033710"/>
                  </a:lnTo>
                  <a:lnTo>
                    <a:pt x="7215879" y="8030693"/>
                  </a:lnTo>
                  <a:lnTo>
                    <a:pt x="7225700" y="8031886"/>
                  </a:lnTo>
                  <a:lnTo>
                    <a:pt x="7233838" y="8036867"/>
                  </a:lnTo>
                  <a:lnTo>
                    <a:pt x="7241485" y="8045004"/>
                  </a:lnTo>
                  <a:lnTo>
                    <a:pt x="7244502" y="8054826"/>
                  </a:lnTo>
                  <a:lnTo>
                    <a:pt x="7243309" y="8064648"/>
                  </a:lnTo>
                  <a:lnTo>
                    <a:pt x="7170814" y="8158093"/>
                  </a:lnTo>
                  <a:lnTo>
                    <a:pt x="7136745" y="8200747"/>
                  </a:lnTo>
                  <a:lnTo>
                    <a:pt x="7102302" y="8243401"/>
                  </a:lnTo>
                  <a:lnTo>
                    <a:pt x="7067360" y="8286055"/>
                  </a:lnTo>
                  <a:lnTo>
                    <a:pt x="7031794" y="8328708"/>
                  </a:lnTo>
                  <a:lnTo>
                    <a:pt x="7031794" y="8337689"/>
                  </a:lnTo>
                  <a:close/>
                </a:path>
                <a:path w="8280400" h="9683750">
                  <a:moveTo>
                    <a:pt x="7422412" y="7821353"/>
                  </a:moveTo>
                  <a:lnTo>
                    <a:pt x="7404453" y="7821353"/>
                  </a:lnTo>
                  <a:lnTo>
                    <a:pt x="7399963" y="7816863"/>
                  </a:lnTo>
                  <a:lnTo>
                    <a:pt x="7391615" y="7808725"/>
                  </a:lnTo>
                  <a:lnTo>
                    <a:pt x="7387055" y="7798904"/>
                  </a:lnTo>
                  <a:lnTo>
                    <a:pt x="7386704" y="7789082"/>
                  </a:lnTo>
                  <a:lnTo>
                    <a:pt x="7390984" y="7780944"/>
                  </a:lnTo>
                  <a:lnTo>
                    <a:pt x="7420147" y="7735713"/>
                  </a:lnTo>
                  <a:lnTo>
                    <a:pt x="7449186" y="7689983"/>
                  </a:lnTo>
                  <a:lnTo>
                    <a:pt x="7477975" y="7644003"/>
                  </a:lnTo>
                  <a:lnTo>
                    <a:pt x="7506390" y="7598023"/>
                  </a:lnTo>
                  <a:lnTo>
                    <a:pt x="7534306" y="7552293"/>
                  </a:lnTo>
                  <a:lnTo>
                    <a:pt x="7561599" y="7507062"/>
                  </a:lnTo>
                  <a:lnTo>
                    <a:pt x="7569105" y="7498713"/>
                  </a:lnTo>
                  <a:lnTo>
                    <a:pt x="7577875" y="7494153"/>
                  </a:lnTo>
                  <a:lnTo>
                    <a:pt x="7587486" y="7493803"/>
                  </a:lnTo>
                  <a:lnTo>
                    <a:pt x="7597518" y="7498082"/>
                  </a:lnTo>
                  <a:lnTo>
                    <a:pt x="7605866" y="7505589"/>
                  </a:lnTo>
                  <a:lnTo>
                    <a:pt x="7610426" y="7514358"/>
                  </a:lnTo>
                  <a:lnTo>
                    <a:pt x="7610777" y="7523969"/>
                  </a:lnTo>
                  <a:lnTo>
                    <a:pt x="7606498" y="7534001"/>
                  </a:lnTo>
                  <a:lnTo>
                    <a:pt x="7579184" y="7581124"/>
                  </a:lnTo>
                  <a:lnTo>
                    <a:pt x="7551123" y="7628122"/>
                  </a:lnTo>
                  <a:lnTo>
                    <a:pt x="7522313" y="7674871"/>
                  </a:lnTo>
                  <a:lnTo>
                    <a:pt x="7492754" y="7721246"/>
                  </a:lnTo>
                  <a:lnTo>
                    <a:pt x="7462448" y="7767121"/>
                  </a:lnTo>
                  <a:lnTo>
                    <a:pt x="7431393" y="7812373"/>
                  </a:lnTo>
                  <a:lnTo>
                    <a:pt x="7431392" y="7816863"/>
                  </a:lnTo>
                  <a:lnTo>
                    <a:pt x="7422412" y="7821353"/>
                  </a:lnTo>
                  <a:close/>
                </a:path>
                <a:path w="8280400" h="9683750">
                  <a:moveTo>
                    <a:pt x="7741193" y="7255630"/>
                  </a:moveTo>
                  <a:lnTo>
                    <a:pt x="7732213" y="7255630"/>
                  </a:lnTo>
                  <a:lnTo>
                    <a:pt x="7727723" y="7251139"/>
                  </a:lnTo>
                  <a:lnTo>
                    <a:pt x="7719305" y="7245527"/>
                  </a:lnTo>
                  <a:lnTo>
                    <a:pt x="7714254" y="7236547"/>
                  </a:lnTo>
                  <a:lnTo>
                    <a:pt x="7712570" y="7225884"/>
                  </a:lnTo>
                  <a:lnTo>
                    <a:pt x="7714254" y="7215220"/>
                  </a:lnTo>
                  <a:lnTo>
                    <a:pt x="7738574" y="7165832"/>
                  </a:lnTo>
                  <a:lnTo>
                    <a:pt x="7762146" y="7116443"/>
                  </a:lnTo>
                  <a:lnTo>
                    <a:pt x="7784969" y="7067055"/>
                  </a:lnTo>
                  <a:lnTo>
                    <a:pt x="7807044" y="7017666"/>
                  </a:lnTo>
                  <a:lnTo>
                    <a:pt x="7828371" y="6968277"/>
                  </a:lnTo>
                  <a:lnTo>
                    <a:pt x="7848950" y="6918889"/>
                  </a:lnTo>
                  <a:lnTo>
                    <a:pt x="7854562" y="6909839"/>
                  </a:lnTo>
                  <a:lnTo>
                    <a:pt x="7863542" y="6903735"/>
                  </a:lnTo>
                  <a:lnTo>
                    <a:pt x="7874205" y="6901841"/>
                  </a:lnTo>
                  <a:lnTo>
                    <a:pt x="7884869" y="6905419"/>
                  </a:lnTo>
                  <a:lnTo>
                    <a:pt x="7893919" y="6911031"/>
                  </a:lnTo>
                  <a:lnTo>
                    <a:pt x="7900022" y="6920011"/>
                  </a:lnTo>
                  <a:lnTo>
                    <a:pt x="7901916" y="6930674"/>
                  </a:lnTo>
                  <a:lnTo>
                    <a:pt x="7898338" y="6941338"/>
                  </a:lnTo>
                  <a:lnTo>
                    <a:pt x="7877760" y="6991059"/>
                  </a:lnTo>
                  <a:lnTo>
                    <a:pt x="7856433" y="7041279"/>
                  </a:lnTo>
                  <a:lnTo>
                    <a:pt x="7834358" y="7091749"/>
                  </a:lnTo>
                  <a:lnTo>
                    <a:pt x="7811534" y="7142218"/>
                  </a:lnTo>
                  <a:lnTo>
                    <a:pt x="7787962" y="7192438"/>
                  </a:lnTo>
                  <a:lnTo>
                    <a:pt x="7763642" y="7242159"/>
                  </a:lnTo>
                  <a:lnTo>
                    <a:pt x="7747858" y="7254788"/>
                  </a:lnTo>
                  <a:lnTo>
                    <a:pt x="7741193" y="7255630"/>
                  </a:lnTo>
                  <a:close/>
                </a:path>
                <a:path w="8280400" h="9683750">
                  <a:moveTo>
                    <a:pt x="7992626" y="6649497"/>
                  </a:moveTo>
                  <a:lnTo>
                    <a:pt x="7983646" y="6649497"/>
                  </a:lnTo>
                  <a:lnTo>
                    <a:pt x="7974526" y="6644516"/>
                  </a:lnTo>
                  <a:lnTo>
                    <a:pt x="7967932" y="6636589"/>
                  </a:lnTo>
                  <a:lnTo>
                    <a:pt x="7964705" y="6626136"/>
                  </a:lnTo>
                  <a:lnTo>
                    <a:pt x="7965687" y="6613578"/>
                  </a:lnTo>
                  <a:lnTo>
                    <a:pt x="7983273" y="6561944"/>
                  </a:lnTo>
                  <a:lnTo>
                    <a:pt x="8000110" y="6510311"/>
                  </a:lnTo>
                  <a:lnTo>
                    <a:pt x="8016198" y="6458677"/>
                  </a:lnTo>
                  <a:lnTo>
                    <a:pt x="8031539" y="6407044"/>
                  </a:lnTo>
                  <a:lnTo>
                    <a:pt x="8046131" y="6355410"/>
                  </a:lnTo>
                  <a:lnTo>
                    <a:pt x="8059975" y="6303777"/>
                  </a:lnTo>
                  <a:lnTo>
                    <a:pt x="8064886" y="6294657"/>
                  </a:lnTo>
                  <a:lnTo>
                    <a:pt x="8072322" y="6288063"/>
                  </a:lnTo>
                  <a:lnTo>
                    <a:pt x="8081442" y="6284836"/>
                  </a:lnTo>
                  <a:lnTo>
                    <a:pt x="8091404" y="6285818"/>
                  </a:lnTo>
                  <a:lnTo>
                    <a:pt x="8100524" y="6290729"/>
                  </a:lnTo>
                  <a:lnTo>
                    <a:pt x="8107118" y="6298165"/>
                  </a:lnTo>
                  <a:lnTo>
                    <a:pt x="8110345" y="6307285"/>
                  </a:lnTo>
                  <a:lnTo>
                    <a:pt x="8109363" y="6317247"/>
                  </a:lnTo>
                  <a:lnTo>
                    <a:pt x="8095519" y="6369213"/>
                  </a:lnTo>
                  <a:lnTo>
                    <a:pt x="8080927" y="6421678"/>
                  </a:lnTo>
                  <a:lnTo>
                    <a:pt x="8065586" y="6474392"/>
                  </a:lnTo>
                  <a:lnTo>
                    <a:pt x="8049498" y="6527107"/>
                  </a:lnTo>
                  <a:lnTo>
                    <a:pt x="8032661" y="6579572"/>
                  </a:lnTo>
                  <a:lnTo>
                    <a:pt x="8015075" y="6631538"/>
                  </a:lnTo>
                  <a:lnTo>
                    <a:pt x="7999291" y="6648585"/>
                  </a:lnTo>
                  <a:lnTo>
                    <a:pt x="7992626" y="6649497"/>
                  </a:lnTo>
                  <a:close/>
                </a:path>
                <a:path w="8280400" h="9683750">
                  <a:moveTo>
                    <a:pt x="8158751" y="6020915"/>
                  </a:moveTo>
                  <a:lnTo>
                    <a:pt x="8154261" y="6020915"/>
                  </a:lnTo>
                  <a:lnTo>
                    <a:pt x="8145071" y="6016004"/>
                  </a:lnTo>
                  <a:lnTo>
                    <a:pt x="8137985" y="6008568"/>
                  </a:lnTo>
                  <a:lnTo>
                    <a:pt x="8133425" y="5999448"/>
                  </a:lnTo>
                  <a:lnTo>
                    <a:pt x="8131812" y="5989486"/>
                  </a:lnTo>
                  <a:lnTo>
                    <a:pt x="8142662" y="5935629"/>
                  </a:lnTo>
                  <a:lnTo>
                    <a:pt x="8152764" y="5881896"/>
                  </a:lnTo>
                  <a:lnTo>
                    <a:pt x="8162118" y="5828412"/>
                  </a:lnTo>
                  <a:lnTo>
                    <a:pt x="8170724" y="5775303"/>
                  </a:lnTo>
                  <a:lnTo>
                    <a:pt x="8178581" y="5722692"/>
                  </a:lnTo>
                  <a:lnTo>
                    <a:pt x="8185690" y="5670705"/>
                  </a:lnTo>
                  <a:lnTo>
                    <a:pt x="8188075" y="5660884"/>
                  </a:lnTo>
                  <a:lnTo>
                    <a:pt x="8194670" y="5652746"/>
                  </a:lnTo>
                  <a:lnTo>
                    <a:pt x="8204631" y="5647975"/>
                  </a:lnTo>
                  <a:lnTo>
                    <a:pt x="8217119" y="5648256"/>
                  </a:lnTo>
                  <a:lnTo>
                    <a:pt x="8226940" y="5650641"/>
                  </a:lnTo>
                  <a:lnTo>
                    <a:pt x="8235078" y="5657236"/>
                  </a:lnTo>
                  <a:lnTo>
                    <a:pt x="8239849" y="5667197"/>
                  </a:lnTo>
                  <a:lnTo>
                    <a:pt x="8239568" y="5679685"/>
                  </a:lnTo>
                  <a:lnTo>
                    <a:pt x="8232459" y="5733563"/>
                  </a:lnTo>
                  <a:lnTo>
                    <a:pt x="8224602" y="5787442"/>
                  </a:lnTo>
                  <a:lnTo>
                    <a:pt x="8215996" y="5841320"/>
                  </a:lnTo>
                  <a:lnTo>
                    <a:pt x="8206643" y="5895199"/>
                  </a:lnTo>
                  <a:lnTo>
                    <a:pt x="8196540" y="5949077"/>
                  </a:lnTo>
                  <a:lnTo>
                    <a:pt x="8185690" y="6002955"/>
                  </a:lnTo>
                  <a:lnTo>
                    <a:pt x="8168012" y="6019372"/>
                  </a:lnTo>
                  <a:lnTo>
                    <a:pt x="8158751" y="6020915"/>
                  </a:lnTo>
                  <a:close/>
                </a:path>
                <a:path w="8280400" h="9683750">
                  <a:moveTo>
                    <a:pt x="8244059" y="5374374"/>
                  </a:moveTo>
                  <a:lnTo>
                    <a:pt x="8232273" y="5372059"/>
                  </a:lnTo>
                  <a:lnTo>
                    <a:pt x="8223855" y="5365956"/>
                  </a:lnTo>
                  <a:lnTo>
                    <a:pt x="8218803" y="5357327"/>
                  </a:lnTo>
                  <a:lnTo>
                    <a:pt x="8217119" y="5347435"/>
                  </a:lnTo>
                  <a:lnTo>
                    <a:pt x="8220903" y="5293557"/>
                  </a:lnTo>
                  <a:lnTo>
                    <a:pt x="8223439" y="5239678"/>
                  </a:lnTo>
                  <a:lnTo>
                    <a:pt x="8224977" y="5185800"/>
                  </a:lnTo>
                  <a:lnTo>
                    <a:pt x="8225767" y="5131921"/>
                  </a:lnTo>
                  <a:lnTo>
                    <a:pt x="8226056" y="5078376"/>
                  </a:lnTo>
                  <a:lnTo>
                    <a:pt x="8226100" y="5010691"/>
                  </a:lnTo>
                  <a:lnTo>
                    <a:pt x="8228414" y="5000803"/>
                  </a:lnTo>
                  <a:lnTo>
                    <a:pt x="8234518" y="4992174"/>
                  </a:lnTo>
                  <a:lnTo>
                    <a:pt x="8243147" y="4986071"/>
                  </a:lnTo>
                  <a:lnTo>
                    <a:pt x="8253038" y="4983756"/>
                  </a:lnTo>
                  <a:lnTo>
                    <a:pt x="8262930" y="4986071"/>
                  </a:lnTo>
                  <a:lnTo>
                    <a:pt x="8271560" y="4992174"/>
                  </a:lnTo>
                  <a:lnTo>
                    <a:pt x="8277663" y="5000803"/>
                  </a:lnTo>
                  <a:lnTo>
                    <a:pt x="8279977" y="5010691"/>
                  </a:lnTo>
                  <a:lnTo>
                    <a:pt x="8279977" y="5024311"/>
                  </a:lnTo>
                  <a:lnTo>
                    <a:pt x="8279625" y="5078376"/>
                  </a:lnTo>
                  <a:lnTo>
                    <a:pt x="8278648" y="5133085"/>
                  </a:lnTo>
                  <a:lnTo>
                    <a:pt x="8277172" y="5188045"/>
                  </a:lnTo>
                  <a:lnTo>
                    <a:pt x="8275322" y="5243004"/>
                  </a:lnTo>
                  <a:lnTo>
                    <a:pt x="8273222" y="5297714"/>
                  </a:lnTo>
                  <a:lnTo>
                    <a:pt x="8270998" y="5351925"/>
                  </a:lnTo>
                  <a:lnTo>
                    <a:pt x="8253950" y="5372129"/>
                  </a:lnTo>
                  <a:lnTo>
                    <a:pt x="8244059" y="5374374"/>
                  </a:lnTo>
                  <a:close/>
                </a:path>
                <a:path w="8280400" h="9683750">
                  <a:moveTo>
                    <a:pt x="8244059" y="4709873"/>
                  </a:moveTo>
                  <a:lnTo>
                    <a:pt x="8212609" y="4629056"/>
                  </a:lnTo>
                  <a:lnTo>
                    <a:pt x="8207974" y="4575177"/>
                  </a:lnTo>
                  <a:lnTo>
                    <a:pt x="8203089" y="4521299"/>
                  </a:lnTo>
                  <a:lnTo>
                    <a:pt x="8197830" y="4467420"/>
                  </a:lnTo>
                  <a:lnTo>
                    <a:pt x="8192072" y="4413542"/>
                  </a:lnTo>
                  <a:lnTo>
                    <a:pt x="8185690" y="4359664"/>
                  </a:lnTo>
                  <a:lnTo>
                    <a:pt x="8187304" y="4349702"/>
                  </a:lnTo>
                  <a:lnTo>
                    <a:pt x="8191864" y="4340582"/>
                  </a:lnTo>
                  <a:lnTo>
                    <a:pt x="8198950" y="4333145"/>
                  </a:lnTo>
                  <a:lnTo>
                    <a:pt x="8208140" y="4328235"/>
                  </a:lnTo>
                  <a:lnTo>
                    <a:pt x="8218102" y="4329848"/>
                  </a:lnTo>
                  <a:lnTo>
                    <a:pt x="8246262" y="4404895"/>
                  </a:lnTo>
                  <a:lnTo>
                    <a:pt x="8252706" y="4459605"/>
                  </a:lnTo>
                  <a:lnTo>
                    <a:pt x="8258651" y="4514564"/>
                  </a:lnTo>
                  <a:lnTo>
                    <a:pt x="8263848" y="4569524"/>
                  </a:lnTo>
                  <a:lnTo>
                    <a:pt x="8268046" y="4624234"/>
                  </a:lnTo>
                  <a:lnTo>
                    <a:pt x="8270998" y="4678445"/>
                  </a:lnTo>
                  <a:lnTo>
                    <a:pt x="8268683" y="4688406"/>
                  </a:lnTo>
                  <a:lnTo>
                    <a:pt x="8262579" y="4697526"/>
                  </a:lnTo>
                  <a:lnTo>
                    <a:pt x="8253950" y="4704962"/>
                  </a:lnTo>
                  <a:lnTo>
                    <a:pt x="8244059" y="4709873"/>
                  </a:lnTo>
                  <a:close/>
                </a:path>
                <a:path w="8280400" h="9683750">
                  <a:moveTo>
                    <a:pt x="8154261" y="4058842"/>
                  </a:moveTo>
                  <a:lnTo>
                    <a:pt x="8116056" y="3982868"/>
                  </a:lnTo>
                  <a:lnTo>
                    <a:pt x="8104540" y="3929966"/>
                  </a:lnTo>
                  <a:lnTo>
                    <a:pt x="8092526" y="3877564"/>
                  </a:lnTo>
                  <a:lnTo>
                    <a:pt x="8079763" y="3825535"/>
                  </a:lnTo>
                  <a:lnTo>
                    <a:pt x="8066002" y="3773756"/>
                  </a:lnTo>
                  <a:lnTo>
                    <a:pt x="8050994" y="3722102"/>
                  </a:lnTo>
                  <a:lnTo>
                    <a:pt x="8050012" y="3711508"/>
                  </a:lnTo>
                  <a:lnTo>
                    <a:pt x="8053239" y="3701336"/>
                  </a:lnTo>
                  <a:lnTo>
                    <a:pt x="8059834" y="3693689"/>
                  </a:lnTo>
                  <a:lnTo>
                    <a:pt x="8068954" y="3690673"/>
                  </a:lnTo>
                  <a:lnTo>
                    <a:pt x="8079547" y="3689691"/>
                  </a:lnTo>
                  <a:lnTo>
                    <a:pt x="8089719" y="3692918"/>
                  </a:lnTo>
                  <a:lnTo>
                    <a:pt x="8113831" y="3760619"/>
                  </a:lnTo>
                  <a:lnTo>
                    <a:pt x="8127156" y="3813230"/>
                  </a:lnTo>
                  <a:lnTo>
                    <a:pt x="8140230" y="3866339"/>
                  </a:lnTo>
                  <a:lnTo>
                    <a:pt x="8152931" y="3919822"/>
                  </a:lnTo>
                  <a:lnTo>
                    <a:pt x="8165132" y="3973555"/>
                  </a:lnTo>
                  <a:lnTo>
                    <a:pt x="8176710" y="4027413"/>
                  </a:lnTo>
                  <a:lnTo>
                    <a:pt x="8177622" y="4037375"/>
                  </a:lnTo>
                  <a:lnTo>
                    <a:pt x="8173904" y="4046495"/>
                  </a:lnTo>
                  <a:lnTo>
                    <a:pt x="8165976" y="4053931"/>
                  </a:lnTo>
                  <a:lnTo>
                    <a:pt x="8154261" y="4058842"/>
                  </a:lnTo>
                  <a:close/>
                </a:path>
                <a:path w="8280400" h="9683750">
                  <a:moveTo>
                    <a:pt x="7992626" y="3430260"/>
                  </a:moveTo>
                  <a:lnTo>
                    <a:pt x="7988136" y="3430260"/>
                  </a:lnTo>
                  <a:lnTo>
                    <a:pt x="7978875" y="3428717"/>
                  </a:lnTo>
                  <a:lnTo>
                    <a:pt x="7971299" y="3424648"/>
                  </a:lnTo>
                  <a:lnTo>
                    <a:pt x="7965406" y="3418895"/>
                  </a:lnTo>
                  <a:lnTo>
                    <a:pt x="7961196" y="3412301"/>
                  </a:lnTo>
                  <a:lnTo>
                    <a:pt x="7943195" y="3361000"/>
                  </a:lnTo>
                  <a:lnTo>
                    <a:pt x="7924945" y="3310198"/>
                  </a:lnTo>
                  <a:lnTo>
                    <a:pt x="7906195" y="3259645"/>
                  </a:lnTo>
                  <a:lnTo>
                    <a:pt x="7886697" y="3209092"/>
                  </a:lnTo>
                  <a:lnTo>
                    <a:pt x="7866202" y="3158290"/>
                  </a:lnTo>
                  <a:lnTo>
                    <a:pt x="7844459" y="3106989"/>
                  </a:lnTo>
                  <a:lnTo>
                    <a:pt x="7842776" y="3096326"/>
                  </a:lnTo>
                  <a:lnTo>
                    <a:pt x="7844459" y="3085662"/>
                  </a:lnTo>
                  <a:lnTo>
                    <a:pt x="7849510" y="3076683"/>
                  </a:lnTo>
                  <a:lnTo>
                    <a:pt x="7857929" y="3071070"/>
                  </a:lnTo>
                  <a:lnTo>
                    <a:pt x="7868593" y="3069387"/>
                  </a:lnTo>
                  <a:lnTo>
                    <a:pt x="7879256" y="3071070"/>
                  </a:lnTo>
                  <a:lnTo>
                    <a:pt x="7914032" y="3134282"/>
                  </a:lnTo>
                  <a:lnTo>
                    <a:pt x="7934091" y="3184647"/>
                  </a:lnTo>
                  <a:lnTo>
                    <a:pt x="7953900" y="3235512"/>
                  </a:lnTo>
                  <a:lnTo>
                    <a:pt x="7973336" y="3286750"/>
                  </a:lnTo>
                  <a:lnTo>
                    <a:pt x="7992272" y="3338238"/>
                  </a:lnTo>
                  <a:lnTo>
                    <a:pt x="8010585" y="3389851"/>
                  </a:lnTo>
                  <a:lnTo>
                    <a:pt x="8011567" y="3400515"/>
                  </a:lnTo>
                  <a:lnTo>
                    <a:pt x="8008340" y="3411178"/>
                  </a:lnTo>
                  <a:lnTo>
                    <a:pt x="8001746" y="3420158"/>
                  </a:lnTo>
                  <a:lnTo>
                    <a:pt x="7992626" y="3425770"/>
                  </a:lnTo>
                  <a:lnTo>
                    <a:pt x="7992626" y="3430260"/>
                  </a:lnTo>
                  <a:close/>
                </a:path>
                <a:path w="8280400" h="9683750">
                  <a:moveTo>
                    <a:pt x="7741193" y="2828618"/>
                  </a:moveTo>
                  <a:lnTo>
                    <a:pt x="7736703" y="2828618"/>
                  </a:lnTo>
                  <a:lnTo>
                    <a:pt x="7730039" y="2827776"/>
                  </a:lnTo>
                  <a:lnTo>
                    <a:pt x="7723795" y="2825250"/>
                  </a:lnTo>
                  <a:lnTo>
                    <a:pt x="7718393" y="2821041"/>
                  </a:lnTo>
                  <a:lnTo>
                    <a:pt x="7714254" y="2815148"/>
                  </a:lnTo>
                  <a:lnTo>
                    <a:pt x="7639610" y="2671472"/>
                  </a:lnTo>
                  <a:lnTo>
                    <a:pt x="7614147" y="2623248"/>
                  </a:lnTo>
                  <a:lnTo>
                    <a:pt x="7588185" y="2575273"/>
                  </a:lnTo>
                  <a:lnTo>
                    <a:pt x="7561599" y="2527796"/>
                  </a:lnTo>
                  <a:lnTo>
                    <a:pt x="7557319" y="2517133"/>
                  </a:lnTo>
                  <a:lnTo>
                    <a:pt x="7557670" y="2506469"/>
                  </a:lnTo>
                  <a:lnTo>
                    <a:pt x="7562230" y="2497490"/>
                  </a:lnTo>
                  <a:lnTo>
                    <a:pt x="7570579" y="2491877"/>
                  </a:lnTo>
                  <a:lnTo>
                    <a:pt x="7581242" y="2487598"/>
                  </a:lnTo>
                  <a:lnTo>
                    <a:pt x="7591905" y="2487949"/>
                  </a:lnTo>
                  <a:lnTo>
                    <a:pt x="7633416" y="2548333"/>
                  </a:lnTo>
                  <a:lnTo>
                    <a:pt x="7660210" y="2596308"/>
                  </a:lnTo>
                  <a:lnTo>
                    <a:pt x="7686754" y="2644533"/>
                  </a:lnTo>
                  <a:lnTo>
                    <a:pt x="7712924" y="2692758"/>
                  </a:lnTo>
                  <a:lnTo>
                    <a:pt x="7738595" y="2740733"/>
                  </a:lnTo>
                  <a:lnTo>
                    <a:pt x="7763643" y="2788209"/>
                  </a:lnTo>
                  <a:lnTo>
                    <a:pt x="7765327" y="2798872"/>
                  </a:lnTo>
                  <a:lnTo>
                    <a:pt x="7763643" y="2809536"/>
                  </a:lnTo>
                  <a:lnTo>
                    <a:pt x="7758592" y="2818516"/>
                  </a:lnTo>
                  <a:lnTo>
                    <a:pt x="7750173" y="2824128"/>
                  </a:lnTo>
                  <a:lnTo>
                    <a:pt x="7741193" y="2828618"/>
                  </a:lnTo>
                  <a:close/>
                </a:path>
                <a:path w="8280400" h="9683750">
                  <a:moveTo>
                    <a:pt x="7417923" y="2262894"/>
                  </a:moveTo>
                  <a:lnTo>
                    <a:pt x="7408943" y="2262894"/>
                  </a:lnTo>
                  <a:lnTo>
                    <a:pt x="7402278" y="2262052"/>
                  </a:lnTo>
                  <a:lnTo>
                    <a:pt x="7396035" y="2259527"/>
                  </a:lnTo>
                  <a:lnTo>
                    <a:pt x="7390633" y="2255317"/>
                  </a:lnTo>
                  <a:lnTo>
                    <a:pt x="7386493" y="2249425"/>
                  </a:lnTo>
                  <a:lnTo>
                    <a:pt x="7356623" y="2204547"/>
                  </a:lnTo>
                  <a:lnTo>
                    <a:pt x="7325631" y="2159793"/>
                  </a:lnTo>
                  <a:lnTo>
                    <a:pt x="7293890" y="2115290"/>
                  </a:lnTo>
                  <a:lnTo>
                    <a:pt x="7261775" y="2071160"/>
                  </a:lnTo>
                  <a:lnTo>
                    <a:pt x="7197919" y="1984522"/>
                  </a:lnTo>
                  <a:lnTo>
                    <a:pt x="7192938" y="1974490"/>
                  </a:lnTo>
                  <a:lnTo>
                    <a:pt x="7222053" y="1942430"/>
                  </a:lnTo>
                  <a:lnTo>
                    <a:pt x="7230822" y="1945446"/>
                  </a:lnTo>
                  <a:lnTo>
                    <a:pt x="7271649" y="1996100"/>
                  </a:lnTo>
                  <a:lnTo>
                    <a:pt x="7304346" y="2039731"/>
                  </a:lnTo>
                  <a:lnTo>
                    <a:pt x="7336544" y="2083861"/>
                  </a:lnTo>
                  <a:lnTo>
                    <a:pt x="7368368" y="2128364"/>
                  </a:lnTo>
                  <a:lnTo>
                    <a:pt x="7431393" y="2217995"/>
                  </a:lnTo>
                  <a:lnTo>
                    <a:pt x="7435672" y="2228659"/>
                  </a:lnTo>
                  <a:lnTo>
                    <a:pt x="7435322" y="2239322"/>
                  </a:lnTo>
                  <a:lnTo>
                    <a:pt x="7430762" y="2248302"/>
                  </a:lnTo>
                  <a:lnTo>
                    <a:pt x="7422413" y="2253914"/>
                  </a:lnTo>
                  <a:lnTo>
                    <a:pt x="7417923" y="2262894"/>
                  </a:lnTo>
                  <a:close/>
                </a:path>
                <a:path w="8280400" h="9683750">
                  <a:moveTo>
                    <a:pt x="7022814" y="1746559"/>
                  </a:moveTo>
                  <a:lnTo>
                    <a:pt x="7000365" y="1746559"/>
                  </a:lnTo>
                  <a:lnTo>
                    <a:pt x="6995875" y="1742069"/>
                  </a:lnTo>
                  <a:lnTo>
                    <a:pt x="6986895" y="1737579"/>
                  </a:lnTo>
                  <a:lnTo>
                    <a:pt x="6950604" y="1697170"/>
                  </a:lnTo>
                  <a:lnTo>
                    <a:pt x="6913727" y="1656928"/>
                  </a:lnTo>
                  <a:lnTo>
                    <a:pt x="6876332" y="1616914"/>
                  </a:lnTo>
                  <a:lnTo>
                    <a:pt x="6838563" y="1577274"/>
                  </a:lnTo>
                  <a:lnTo>
                    <a:pt x="6800545" y="1538133"/>
                  </a:lnTo>
                  <a:lnTo>
                    <a:pt x="6762402" y="1499616"/>
                  </a:lnTo>
                  <a:lnTo>
                    <a:pt x="6757351" y="1491408"/>
                  </a:lnTo>
                  <a:lnTo>
                    <a:pt x="6755667" y="1481095"/>
                  </a:lnTo>
                  <a:lnTo>
                    <a:pt x="6757351" y="1469941"/>
                  </a:lnTo>
                  <a:lnTo>
                    <a:pt x="6762402" y="1459207"/>
                  </a:lnTo>
                  <a:lnTo>
                    <a:pt x="6770610" y="1454156"/>
                  </a:lnTo>
                  <a:lnTo>
                    <a:pt x="6780922" y="1452472"/>
                  </a:lnTo>
                  <a:lnTo>
                    <a:pt x="6792077" y="1454156"/>
                  </a:lnTo>
                  <a:lnTo>
                    <a:pt x="6840953" y="1497725"/>
                  </a:lnTo>
                  <a:lnTo>
                    <a:pt x="6878972" y="1536865"/>
                  </a:lnTo>
                  <a:lnTo>
                    <a:pt x="6916741" y="1576505"/>
                  </a:lnTo>
                  <a:lnTo>
                    <a:pt x="6954135" y="1616519"/>
                  </a:lnTo>
                  <a:lnTo>
                    <a:pt x="6991031" y="1656782"/>
                  </a:lnTo>
                  <a:lnTo>
                    <a:pt x="7027317" y="1697191"/>
                  </a:lnTo>
                  <a:lnTo>
                    <a:pt x="7033477" y="1715691"/>
                  </a:lnTo>
                  <a:lnTo>
                    <a:pt x="7030461" y="1726846"/>
                  </a:lnTo>
                  <a:lnTo>
                    <a:pt x="7022814" y="1737579"/>
                  </a:lnTo>
                  <a:lnTo>
                    <a:pt x="7022814" y="1746559"/>
                  </a:lnTo>
                  <a:close/>
                </a:path>
                <a:path w="8280400" h="9683750">
                  <a:moveTo>
                    <a:pt x="6551377" y="1288592"/>
                  </a:moveTo>
                  <a:lnTo>
                    <a:pt x="6533418" y="1288592"/>
                  </a:lnTo>
                  <a:lnTo>
                    <a:pt x="6528929" y="1284102"/>
                  </a:lnTo>
                  <a:lnTo>
                    <a:pt x="6488167" y="1248537"/>
                  </a:lnTo>
                  <a:lnTo>
                    <a:pt x="6446781" y="1213595"/>
                  </a:lnTo>
                  <a:lnTo>
                    <a:pt x="6404896" y="1179152"/>
                  </a:lnTo>
                  <a:lnTo>
                    <a:pt x="6362637" y="1145083"/>
                  </a:lnTo>
                  <a:lnTo>
                    <a:pt x="6277496" y="1077568"/>
                  </a:lnTo>
                  <a:lnTo>
                    <a:pt x="6269849" y="1069430"/>
                  </a:lnTo>
                  <a:lnTo>
                    <a:pt x="6266832" y="1059609"/>
                  </a:lnTo>
                  <a:lnTo>
                    <a:pt x="6268025" y="1049787"/>
                  </a:lnTo>
                  <a:lnTo>
                    <a:pt x="6273006" y="1041649"/>
                  </a:lnTo>
                  <a:lnTo>
                    <a:pt x="6281143" y="1034003"/>
                  </a:lnTo>
                  <a:lnTo>
                    <a:pt x="6290965" y="1030986"/>
                  </a:lnTo>
                  <a:lnTo>
                    <a:pt x="6300787" y="1032179"/>
                  </a:lnTo>
                  <a:lnTo>
                    <a:pt x="6436886" y="1138743"/>
                  </a:lnTo>
                  <a:lnTo>
                    <a:pt x="6479540" y="1173186"/>
                  </a:lnTo>
                  <a:lnTo>
                    <a:pt x="6522193" y="1208128"/>
                  </a:lnTo>
                  <a:lnTo>
                    <a:pt x="6564847" y="1243694"/>
                  </a:lnTo>
                  <a:lnTo>
                    <a:pt x="6575511" y="1262214"/>
                  </a:lnTo>
                  <a:lnTo>
                    <a:pt x="6574318" y="1273369"/>
                  </a:lnTo>
                  <a:lnTo>
                    <a:pt x="6569337" y="1284102"/>
                  </a:lnTo>
                  <a:lnTo>
                    <a:pt x="6560358" y="1284102"/>
                  </a:lnTo>
                  <a:lnTo>
                    <a:pt x="6551377" y="1288592"/>
                  </a:lnTo>
                  <a:close/>
                </a:path>
                <a:path w="8280400" h="9683750">
                  <a:moveTo>
                    <a:pt x="229640" y="1091038"/>
                  </a:moveTo>
                  <a:lnTo>
                    <a:pt x="207191" y="1091038"/>
                  </a:lnTo>
                  <a:lnTo>
                    <a:pt x="198211" y="1086548"/>
                  </a:lnTo>
                  <a:lnTo>
                    <a:pt x="193721" y="1082058"/>
                  </a:lnTo>
                  <a:lnTo>
                    <a:pt x="188740" y="1072026"/>
                  </a:lnTo>
                  <a:lnTo>
                    <a:pt x="187548" y="1062415"/>
                  </a:lnTo>
                  <a:lnTo>
                    <a:pt x="190564" y="1053646"/>
                  </a:lnTo>
                  <a:lnTo>
                    <a:pt x="241218" y="1012819"/>
                  </a:lnTo>
                  <a:lnTo>
                    <a:pt x="284849" y="980121"/>
                  </a:lnTo>
                  <a:lnTo>
                    <a:pt x="328979" y="947923"/>
                  </a:lnTo>
                  <a:lnTo>
                    <a:pt x="373482" y="916099"/>
                  </a:lnTo>
                  <a:lnTo>
                    <a:pt x="463113" y="853075"/>
                  </a:lnTo>
                  <a:lnTo>
                    <a:pt x="473777" y="848795"/>
                  </a:lnTo>
                  <a:lnTo>
                    <a:pt x="484440" y="849146"/>
                  </a:lnTo>
                  <a:lnTo>
                    <a:pt x="493420" y="853706"/>
                  </a:lnTo>
                  <a:lnTo>
                    <a:pt x="499032" y="862055"/>
                  </a:lnTo>
                  <a:lnTo>
                    <a:pt x="503312" y="872718"/>
                  </a:lnTo>
                  <a:lnTo>
                    <a:pt x="502961" y="883381"/>
                  </a:lnTo>
                  <a:lnTo>
                    <a:pt x="498401" y="892361"/>
                  </a:lnTo>
                  <a:lnTo>
                    <a:pt x="445175" y="927844"/>
                  </a:lnTo>
                  <a:lnTo>
                    <a:pt x="400422" y="958836"/>
                  </a:lnTo>
                  <a:lnTo>
                    <a:pt x="355918" y="990577"/>
                  </a:lnTo>
                  <a:lnTo>
                    <a:pt x="225150" y="1086548"/>
                  </a:lnTo>
                  <a:lnTo>
                    <a:pt x="229640" y="1091038"/>
                  </a:lnTo>
                  <a:close/>
                </a:path>
                <a:path w="8280400" h="9683750">
                  <a:moveTo>
                    <a:pt x="6035042" y="888994"/>
                  </a:moveTo>
                  <a:lnTo>
                    <a:pt x="6017083" y="888994"/>
                  </a:lnTo>
                  <a:lnTo>
                    <a:pt x="6012593" y="884504"/>
                  </a:lnTo>
                  <a:lnTo>
                    <a:pt x="5967341" y="855341"/>
                  </a:lnTo>
                  <a:lnTo>
                    <a:pt x="5921465" y="826302"/>
                  </a:lnTo>
                  <a:lnTo>
                    <a:pt x="5875090" y="797513"/>
                  </a:lnTo>
                  <a:lnTo>
                    <a:pt x="5828342" y="769098"/>
                  </a:lnTo>
                  <a:lnTo>
                    <a:pt x="5781344" y="741181"/>
                  </a:lnTo>
                  <a:lnTo>
                    <a:pt x="5734221" y="713889"/>
                  </a:lnTo>
                  <a:lnTo>
                    <a:pt x="5725873" y="706382"/>
                  </a:lnTo>
                  <a:lnTo>
                    <a:pt x="5721313" y="697613"/>
                  </a:lnTo>
                  <a:lnTo>
                    <a:pt x="5720962" y="688002"/>
                  </a:lnTo>
                  <a:lnTo>
                    <a:pt x="5725241" y="677970"/>
                  </a:lnTo>
                  <a:lnTo>
                    <a:pt x="5732748" y="669622"/>
                  </a:lnTo>
                  <a:lnTo>
                    <a:pt x="5741517" y="665062"/>
                  </a:lnTo>
                  <a:lnTo>
                    <a:pt x="5751128" y="664711"/>
                  </a:lnTo>
                  <a:lnTo>
                    <a:pt x="5761161" y="668990"/>
                  </a:lnTo>
                  <a:lnTo>
                    <a:pt x="5808284" y="696304"/>
                  </a:lnTo>
                  <a:lnTo>
                    <a:pt x="5855282" y="724365"/>
                  </a:lnTo>
                  <a:lnTo>
                    <a:pt x="5902030" y="753175"/>
                  </a:lnTo>
                  <a:lnTo>
                    <a:pt x="5948405" y="782734"/>
                  </a:lnTo>
                  <a:lnTo>
                    <a:pt x="5994280" y="813040"/>
                  </a:lnTo>
                  <a:lnTo>
                    <a:pt x="6039532" y="844095"/>
                  </a:lnTo>
                  <a:lnTo>
                    <a:pt x="6052791" y="871876"/>
                  </a:lnTo>
                  <a:lnTo>
                    <a:pt x="6048512" y="880014"/>
                  </a:lnTo>
                  <a:lnTo>
                    <a:pt x="6044023" y="884504"/>
                  </a:lnTo>
                  <a:lnTo>
                    <a:pt x="6035042" y="888994"/>
                  </a:lnTo>
                  <a:close/>
                </a:path>
                <a:path w="8280400" h="9683750">
                  <a:moveTo>
                    <a:pt x="768425" y="727358"/>
                  </a:moveTo>
                  <a:lnTo>
                    <a:pt x="759445" y="727358"/>
                  </a:lnTo>
                  <a:lnTo>
                    <a:pt x="752780" y="726517"/>
                  </a:lnTo>
                  <a:lnTo>
                    <a:pt x="746537" y="723991"/>
                  </a:lnTo>
                  <a:lnTo>
                    <a:pt x="741135" y="719782"/>
                  </a:lnTo>
                  <a:lnTo>
                    <a:pt x="736996" y="713889"/>
                  </a:lnTo>
                  <a:lnTo>
                    <a:pt x="732716" y="703225"/>
                  </a:lnTo>
                  <a:lnTo>
                    <a:pt x="733067" y="692562"/>
                  </a:lnTo>
                  <a:lnTo>
                    <a:pt x="841427" y="624258"/>
                  </a:lnTo>
                  <a:lnTo>
                    <a:pt x="937876" y="571543"/>
                  </a:lnTo>
                  <a:lnTo>
                    <a:pt x="1033327" y="520824"/>
                  </a:lnTo>
                  <a:lnTo>
                    <a:pt x="1043991" y="519141"/>
                  </a:lnTo>
                  <a:lnTo>
                    <a:pt x="1054654" y="520824"/>
                  </a:lnTo>
                  <a:lnTo>
                    <a:pt x="1063634" y="525876"/>
                  </a:lnTo>
                  <a:lnTo>
                    <a:pt x="1069246" y="534294"/>
                  </a:lnTo>
                  <a:lnTo>
                    <a:pt x="1070930" y="544958"/>
                  </a:lnTo>
                  <a:lnTo>
                    <a:pt x="1069246" y="555621"/>
                  </a:lnTo>
                  <a:lnTo>
                    <a:pt x="1064195" y="564601"/>
                  </a:lnTo>
                  <a:lnTo>
                    <a:pt x="1055777" y="570213"/>
                  </a:lnTo>
                  <a:lnTo>
                    <a:pt x="958330" y="619768"/>
                  </a:lnTo>
                  <a:lnTo>
                    <a:pt x="910417" y="644857"/>
                  </a:lnTo>
                  <a:lnTo>
                    <a:pt x="862878" y="670321"/>
                  </a:lnTo>
                  <a:lnTo>
                    <a:pt x="815589" y="696283"/>
                  </a:lnTo>
                  <a:lnTo>
                    <a:pt x="768425" y="722869"/>
                  </a:lnTo>
                  <a:lnTo>
                    <a:pt x="768425" y="727358"/>
                  </a:lnTo>
                  <a:close/>
                </a:path>
                <a:path w="8280400" h="9683750">
                  <a:moveTo>
                    <a:pt x="5460339" y="565723"/>
                  </a:moveTo>
                  <a:lnTo>
                    <a:pt x="5451360" y="565723"/>
                  </a:lnTo>
                  <a:lnTo>
                    <a:pt x="5446870" y="561233"/>
                  </a:lnTo>
                  <a:lnTo>
                    <a:pt x="5397481" y="536913"/>
                  </a:lnTo>
                  <a:lnTo>
                    <a:pt x="5348093" y="513341"/>
                  </a:lnTo>
                  <a:lnTo>
                    <a:pt x="5298704" y="490518"/>
                  </a:lnTo>
                  <a:lnTo>
                    <a:pt x="5249315" y="468443"/>
                  </a:lnTo>
                  <a:lnTo>
                    <a:pt x="5199927" y="447116"/>
                  </a:lnTo>
                  <a:lnTo>
                    <a:pt x="5150538" y="426537"/>
                  </a:lnTo>
                  <a:lnTo>
                    <a:pt x="5141488" y="420925"/>
                  </a:lnTo>
                  <a:lnTo>
                    <a:pt x="5135385" y="411945"/>
                  </a:lnTo>
                  <a:lnTo>
                    <a:pt x="5133490" y="401282"/>
                  </a:lnTo>
                  <a:lnTo>
                    <a:pt x="5137068" y="390618"/>
                  </a:lnTo>
                  <a:lnTo>
                    <a:pt x="5142681" y="381568"/>
                  </a:lnTo>
                  <a:lnTo>
                    <a:pt x="5151660" y="375465"/>
                  </a:lnTo>
                  <a:lnTo>
                    <a:pt x="5162324" y="373571"/>
                  </a:lnTo>
                  <a:lnTo>
                    <a:pt x="5172987" y="377148"/>
                  </a:lnTo>
                  <a:lnTo>
                    <a:pt x="5222708" y="397727"/>
                  </a:lnTo>
                  <a:lnTo>
                    <a:pt x="5272928" y="419054"/>
                  </a:lnTo>
                  <a:lnTo>
                    <a:pt x="5323398" y="441129"/>
                  </a:lnTo>
                  <a:lnTo>
                    <a:pt x="5373867" y="463953"/>
                  </a:lnTo>
                  <a:lnTo>
                    <a:pt x="5424087" y="487524"/>
                  </a:lnTo>
                  <a:lnTo>
                    <a:pt x="5473808" y="511845"/>
                  </a:lnTo>
                  <a:lnTo>
                    <a:pt x="5488962" y="537100"/>
                  </a:lnTo>
                  <a:lnTo>
                    <a:pt x="5487278" y="547764"/>
                  </a:lnTo>
                  <a:lnTo>
                    <a:pt x="5482438" y="554358"/>
                  </a:lnTo>
                  <a:lnTo>
                    <a:pt x="5475493" y="560111"/>
                  </a:lnTo>
                  <a:lnTo>
                    <a:pt x="5467706" y="564180"/>
                  </a:lnTo>
                  <a:lnTo>
                    <a:pt x="5460339" y="565723"/>
                  </a:lnTo>
                  <a:close/>
                </a:path>
                <a:path w="8280400" h="9683750">
                  <a:moveTo>
                    <a:pt x="1347618" y="435517"/>
                  </a:moveTo>
                  <a:lnTo>
                    <a:pt x="1343128" y="435517"/>
                  </a:lnTo>
                  <a:lnTo>
                    <a:pt x="1335762" y="434605"/>
                  </a:lnTo>
                  <a:lnTo>
                    <a:pt x="1327975" y="431588"/>
                  </a:lnTo>
                  <a:lnTo>
                    <a:pt x="1321030" y="426046"/>
                  </a:lnTo>
                  <a:lnTo>
                    <a:pt x="1316189" y="417557"/>
                  </a:lnTo>
                  <a:lnTo>
                    <a:pt x="1314505" y="406894"/>
                  </a:lnTo>
                  <a:lnTo>
                    <a:pt x="1316189" y="396231"/>
                  </a:lnTo>
                  <a:lnTo>
                    <a:pt x="1379401" y="361455"/>
                  </a:lnTo>
                  <a:lnTo>
                    <a:pt x="1480631" y="321586"/>
                  </a:lnTo>
                  <a:lnTo>
                    <a:pt x="1531869" y="302151"/>
                  </a:lnTo>
                  <a:lnTo>
                    <a:pt x="1583357" y="283215"/>
                  </a:lnTo>
                  <a:lnTo>
                    <a:pt x="1634970" y="264902"/>
                  </a:lnTo>
                  <a:lnTo>
                    <a:pt x="1645634" y="263920"/>
                  </a:lnTo>
                  <a:lnTo>
                    <a:pt x="1656297" y="267147"/>
                  </a:lnTo>
                  <a:lnTo>
                    <a:pt x="1665277" y="273741"/>
                  </a:lnTo>
                  <a:lnTo>
                    <a:pt x="1670889" y="282861"/>
                  </a:lnTo>
                  <a:lnTo>
                    <a:pt x="1671871" y="293525"/>
                  </a:lnTo>
                  <a:lnTo>
                    <a:pt x="1668644" y="304188"/>
                  </a:lnTo>
                  <a:lnTo>
                    <a:pt x="1662050" y="313168"/>
                  </a:lnTo>
                  <a:lnTo>
                    <a:pt x="1652930" y="318780"/>
                  </a:lnTo>
                  <a:lnTo>
                    <a:pt x="1550827" y="355032"/>
                  </a:lnTo>
                  <a:lnTo>
                    <a:pt x="1500274" y="373781"/>
                  </a:lnTo>
                  <a:lnTo>
                    <a:pt x="1449721" y="393279"/>
                  </a:lnTo>
                  <a:lnTo>
                    <a:pt x="1398919" y="413774"/>
                  </a:lnTo>
                  <a:lnTo>
                    <a:pt x="1347618" y="435517"/>
                  </a:lnTo>
                  <a:close/>
                </a:path>
                <a:path w="8280400" h="9683750">
                  <a:moveTo>
                    <a:pt x="4858696" y="314290"/>
                  </a:moveTo>
                  <a:lnTo>
                    <a:pt x="4849717" y="314290"/>
                  </a:lnTo>
                  <a:lnTo>
                    <a:pt x="4798083" y="296705"/>
                  </a:lnTo>
                  <a:lnTo>
                    <a:pt x="4746450" y="279868"/>
                  </a:lnTo>
                  <a:lnTo>
                    <a:pt x="4694816" y="263779"/>
                  </a:lnTo>
                  <a:lnTo>
                    <a:pt x="4643183" y="248439"/>
                  </a:lnTo>
                  <a:lnTo>
                    <a:pt x="4591549" y="233847"/>
                  </a:lnTo>
                  <a:lnTo>
                    <a:pt x="4539916" y="220003"/>
                  </a:lnTo>
                  <a:lnTo>
                    <a:pt x="4530796" y="215092"/>
                  </a:lnTo>
                  <a:lnTo>
                    <a:pt x="4524201" y="207656"/>
                  </a:lnTo>
                  <a:lnTo>
                    <a:pt x="4520974" y="198536"/>
                  </a:lnTo>
                  <a:lnTo>
                    <a:pt x="4521957" y="188574"/>
                  </a:lnTo>
                  <a:lnTo>
                    <a:pt x="4526868" y="179454"/>
                  </a:lnTo>
                  <a:lnTo>
                    <a:pt x="4534304" y="172859"/>
                  </a:lnTo>
                  <a:lnTo>
                    <a:pt x="4543424" y="169632"/>
                  </a:lnTo>
                  <a:lnTo>
                    <a:pt x="4553386" y="170615"/>
                  </a:lnTo>
                  <a:lnTo>
                    <a:pt x="4605352" y="184458"/>
                  </a:lnTo>
                  <a:lnTo>
                    <a:pt x="4657817" y="199050"/>
                  </a:lnTo>
                  <a:lnTo>
                    <a:pt x="4710531" y="214391"/>
                  </a:lnTo>
                  <a:lnTo>
                    <a:pt x="4763246" y="230479"/>
                  </a:lnTo>
                  <a:lnTo>
                    <a:pt x="4815711" y="247316"/>
                  </a:lnTo>
                  <a:lnTo>
                    <a:pt x="4867677" y="264902"/>
                  </a:lnTo>
                  <a:lnTo>
                    <a:pt x="4886618" y="288263"/>
                  </a:lnTo>
                  <a:lnTo>
                    <a:pt x="4885636" y="300821"/>
                  </a:lnTo>
                  <a:lnTo>
                    <a:pt x="4878901" y="306714"/>
                  </a:lnTo>
                  <a:lnTo>
                    <a:pt x="4872166" y="310923"/>
                  </a:lnTo>
                  <a:lnTo>
                    <a:pt x="4865431" y="313449"/>
                  </a:lnTo>
                  <a:lnTo>
                    <a:pt x="4858696" y="314290"/>
                  </a:lnTo>
                  <a:close/>
                </a:path>
                <a:path w="8280400" h="9683750">
                  <a:moveTo>
                    <a:pt x="1962730" y="228983"/>
                  </a:moveTo>
                  <a:lnTo>
                    <a:pt x="1967220" y="224493"/>
                  </a:lnTo>
                  <a:lnTo>
                    <a:pt x="1958240" y="224493"/>
                  </a:lnTo>
                  <a:lnTo>
                    <a:pt x="1948980" y="222950"/>
                  </a:lnTo>
                  <a:lnTo>
                    <a:pt x="1941403" y="218881"/>
                  </a:lnTo>
                  <a:lnTo>
                    <a:pt x="1935510" y="213128"/>
                  </a:lnTo>
                  <a:lnTo>
                    <a:pt x="1931301" y="206533"/>
                  </a:lnTo>
                  <a:lnTo>
                    <a:pt x="1930319" y="195940"/>
                  </a:lnTo>
                  <a:lnTo>
                    <a:pt x="1933546" y="185768"/>
                  </a:lnTo>
                  <a:lnTo>
                    <a:pt x="2053858" y="148331"/>
                  </a:lnTo>
                  <a:lnTo>
                    <a:pt x="2160451" y="122556"/>
                  </a:lnTo>
                  <a:lnTo>
                    <a:pt x="2214184" y="110355"/>
                  </a:lnTo>
                  <a:lnTo>
                    <a:pt x="2268041" y="98777"/>
                  </a:lnTo>
                  <a:lnTo>
                    <a:pt x="2278003" y="97865"/>
                  </a:lnTo>
                  <a:lnTo>
                    <a:pt x="2287123" y="101583"/>
                  </a:lnTo>
                  <a:lnTo>
                    <a:pt x="2294560" y="109510"/>
                  </a:lnTo>
                  <a:lnTo>
                    <a:pt x="2299470" y="121226"/>
                  </a:lnTo>
                  <a:lnTo>
                    <a:pt x="2300382" y="131188"/>
                  </a:lnTo>
                  <a:lnTo>
                    <a:pt x="2296664" y="140308"/>
                  </a:lnTo>
                  <a:lnTo>
                    <a:pt x="2288737" y="147744"/>
                  </a:lnTo>
                  <a:lnTo>
                    <a:pt x="2277021" y="152655"/>
                  </a:lnTo>
                  <a:lnTo>
                    <a:pt x="2170594" y="175437"/>
                  </a:lnTo>
                  <a:lnTo>
                    <a:pt x="2118192" y="187452"/>
                  </a:lnTo>
                  <a:lnTo>
                    <a:pt x="2066163" y="200214"/>
                  </a:lnTo>
                  <a:lnTo>
                    <a:pt x="2014384" y="213975"/>
                  </a:lnTo>
                  <a:lnTo>
                    <a:pt x="1962730" y="228983"/>
                  </a:lnTo>
                  <a:close/>
                </a:path>
                <a:path w="8280400" h="9683750">
                  <a:moveTo>
                    <a:pt x="4225625" y="148165"/>
                  </a:moveTo>
                  <a:lnTo>
                    <a:pt x="4221135" y="148165"/>
                  </a:lnTo>
                  <a:lnTo>
                    <a:pt x="4167277" y="137626"/>
                  </a:lnTo>
                  <a:lnTo>
                    <a:pt x="4113544" y="128210"/>
                  </a:lnTo>
                  <a:lnTo>
                    <a:pt x="3902354" y="94287"/>
                  </a:lnTo>
                  <a:lnTo>
                    <a:pt x="3892533" y="91901"/>
                  </a:lnTo>
                  <a:lnTo>
                    <a:pt x="3884395" y="85307"/>
                  </a:lnTo>
                  <a:lnTo>
                    <a:pt x="3879624" y="75345"/>
                  </a:lnTo>
                  <a:lnTo>
                    <a:pt x="3879905" y="62858"/>
                  </a:lnTo>
                  <a:lnTo>
                    <a:pt x="3882290" y="53036"/>
                  </a:lnTo>
                  <a:lnTo>
                    <a:pt x="3888885" y="44898"/>
                  </a:lnTo>
                  <a:lnTo>
                    <a:pt x="3898847" y="40128"/>
                  </a:lnTo>
                  <a:lnTo>
                    <a:pt x="3911334" y="40408"/>
                  </a:lnTo>
                  <a:lnTo>
                    <a:pt x="3965212" y="47517"/>
                  </a:lnTo>
                  <a:lnTo>
                    <a:pt x="4019091" y="55374"/>
                  </a:lnTo>
                  <a:lnTo>
                    <a:pt x="4072969" y="63980"/>
                  </a:lnTo>
                  <a:lnTo>
                    <a:pt x="4126848" y="73334"/>
                  </a:lnTo>
                  <a:lnTo>
                    <a:pt x="4180726" y="83436"/>
                  </a:lnTo>
                  <a:lnTo>
                    <a:pt x="4234605" y="94287"/>
                  </a:lnTo>
                  <a:lnTo>
                    <a:pt x="4257054" y="125716"/>
                  </a:lnTo>
                  <a:lnTo>
                    <a:pt x="4250249" y="134906"/>
                  </a:lnTo>
                  <a:lnTo>
                    <a:pt x="4243023" y="141992"/>
                  </a:lnTo>
                  <a:lnTo>
                    <a:pt x="4234955" y="146552"/>
                  </a:lnTo>
                  <a:lnTo>
                    <a:pt x="4225625" y="148165"/>
                  </a:lnTo>
                  <a:close/>
                </a:path>
                <a:path w="8280400" h="9683750">
                  <a:moveTo>
                    <a:pt x="2600292" y="98777"/>
                  </a:moveTo>
                  <a:lnTo>
                    <a:pt x="2590400" y="97163"/>
                  </a:lnTo>
                  <a:lnTo>
                    <a:pt x="2581771" y="92603"/>
                  </a:lnTo>
                  <a:lnTo>
                    <a:pt x="2575668" y="85517"/>
                  </a:lnTo>
                  <a:lnTo>
                    <a:pt x="2573353" y="76327"/>
                  </a:lnTo>
                  <a:lnTo>
                    <a:pt x="2574966" y="66365"/>
                  </a:lnTo>
                  <a:lnTo>
                    <a:pt x="2650013" y="38205"/>
                  </a:lnTo>
                  <a:lnTo>
                    <a:pt x="2759682" y="25816"/>
                  </a:lnTo>
                  <a:lnTo>
                    <a:pt x="2814642" y="20620"/>
                  </a:lnTo>
                  <a:lnTo>
                    <a:pt x="2869352" y="16421"/>
                  </a:lnTo>
                  <a:lnTo>
                    <a:pt x="2923563" y="13469"/>
                  </a:lnTo>
                  <a:lnTo>
                    <a:pt x="2933454" y="15153"/>
                  </a:lnTo>
                  <a:lnTo>
                    <a:pt x="2942083" y="20204"/>
                  </a:lnTo>
                  <a:lnTo>
                    <a:pt x="2948187" y="28622"/>
                  </a:lnTo>
                  <a:lnTo>
                    <a:pt x="2950502" y="40408"/>
                  </a:lnTo>
                  <a:lnTo>
                    <a:pt x="2948818" y="50300"/>
                  </a:lnTo>
                  <a:lnTo>
                    <a:pt x="2943767" y="58929"/>
                  </a:lnTo>
                  <a:lnTo>
                    <a:pt x="2935349" y="65032"/>
                  </a:lnTo>
                  <a:lnTo>
                    <a:pt x="2923563" y="67347"/>
                  </a:lnTo>
                  <a:lnTo>
                    <a:pt x="2871555" y="70299"/>
                  </a:lnTo>
                  <a:lnTo>
                    <a:pt x="2818799" y="74498"/>
                  </a:lnTo>
                  <a:lnTo>
                    <a:pt x="2765295" y="79695"/>
                  </a:lnTo>
                  <a:lnTo>
                    <a:pt x="2600292" y="98777"/>
                  </a:lnTo>
                  <a:close/>
                </a:path>
                <a:path w="8280400" h="9683750">
                  <a:moveTo>
                    <a:pt x="3579083" y="62858"/>
                  </a:moveTo>
                  <a:lnTo>
                    <a:pt x="3419693" y="56684"/>
                  </a:lnTo>
                  <a:lnTo>
                    <a:pt x="3313848" y="54231"/>
                  </a:lnTo>
                  <a:lnTo>
                    <a:pt x="3260303" y="53878"/>
                  </a:lnTo>
                  <a:lnTo>
                    <a:pt x="3251323" y="53878"/>
                  </a:lnTo>
                  <a:lnTo>
                    <a:pt x="3241431" y="51563"/>
                  </a:lnTo>
                  <a:lnTo>
                    <a:pt x="3232802" y="45459"/>
                  </a:lnTo>
                  <a:lnTo>
                    <a:pt x="3226699" y="36830"/>
                  </a:lnTo>
                  <a:lnTo>
                    <a:pt x="3224384" y="26939"/>
                  </a:lnTo>
                  <a:lnTo>
                    <a:pt x="3226699" y="17047"/>
                  </a:lnTo>
                  <a:lnTo>
                    <a:pt x="3232802" y="8418"/>
                  </a:lnTo>
                  <a:lnTo>
                    <a:pt x="3241431" y="2315"/>
                  </a:lnTo>
                  <a:lnTo>
                    <a:pt x="3251323" y="0"/>
                  </a:lnTo>
                  <a:lnTo>
                    <a:pt x="3260311" y="0"/>
                  </a:lnTo>
                  <a:lnTo>
                    <a:pt x="3314160" y="353"/>
                  </a:lnTo>
                  <a:lnTo>
                    <a:pt x="3421377" y="2806"/>
                  </a:lnTo>
                  <a:lnTo>
                    <a:pt x="3579083" y="8979"/>
                  </a:lnTo>
                  <a:lnTo>
                    <a:pt x="3606022" y="35918"/>
                  </a:lnTo>
                  <a:lnTo>
                    <a:pt x="3603708" y="47704"/>
                  </a:lnTo>
                  <a:lnTo>
                    <a:pt x="3597604" y="56123"/>
                  </a:lnTo>
                  <a:lnTo>
                    <a:pt x="3588975" y="61174"/>
                  </a:lnTo>
                  <a:lnTo>
                    <a:pt x="3579083" y="62858"/>
                  </a:lnTo>
                  <a:close/>
                </a:path>
              </a:pathLst>
            </a:custGeom>
            <a:solidFill>
              <a:srgbClr val="FEFAD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66452"/>
              <a:ext cx="8118791" cy="9520547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646413" y="3156965"/>
            <a:ext cx="7710170" cy="13398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6500"/>
              </a:lnSpc>
              <a:spcBef>
                <a:spcPts val="100"/>
              </a:spcBef>
            </a:pPr>
            <a:r>
              <a:rPr dirty="0" sz="2700" spc="-35">
                <a:latin typeface="Tahoma"/>
                <a:cs typeface="Tahoma"/>
              </a:rPr>
              <a:t>Preservation</a:t>
            </a:r>
            <a:r>
              <a:rPr dirty="0" sz="2700" spc="95">
                <a:latin typeface="Tahoma"/>
                <a:cs typeface="Tahoma"/>
              </a:rPr>
              <a:t> </a:t>
            </a:r>
            <a:r>
              <a:rPr dirty="0" sz="2700" spc="70">
                <a:latin typeface="Tahoma"/>
                <a:cs typeface="Tahoma"/>
              </a:rPr>
              <a:t>of</a:t>
            </a:r>
            <a:r>
              <a:rPr dirty="0" sz="2700" spc="100">
                <a:latin typeface="Tahoma"/>
                <a:cs typeface="Tahoma"/>
              </a:rPr>
              <a:t> </a:t>
            </a:r>
            <a:r>
              <a:rPr dirty="0" sz="2700" spc="-100">
                <a:latin typeface="Tahoma"/>
                <a:cs typeface="Tahoma"/>
              </a:rPr>
              <a:t>endangered</a:t>
            </a:r>
            <a:r>
              <a:rPr dirty="0" sz="2700" spc="100">
                <a:latin typeface="Tahoma"/>
                <a:cs typeface="Tahoma"/>
              </a:rPr>
              <a:t> </a:t>
            </a:r>
            <a:r>
              <a:rPr dirty="0" sz="2700" spc="-100">
                <a:latin typeface="Tahoma"/>
                <a:cs typeface="Tahoma"/>
              </a:rPr>
              <a:t>species:</a:t>
            </a:r>
            <a:r>
              <a:rPr dirty="0" sz="2700" spc="100">
                <a:latin typeface="Tahoma"/>
                <a:cs typeface="Tahoma"/>
              </a:rPr>
              <a:t> </a:t>
            </a:r>
            <a:r>
              <a:rPr dirty="0" sz="2700" spc="-225">
                <a:latin typeface="Tahoma"/>
                <a:cs typeface="Tahoma"/>
              </a:rPr>
              <a:t>“AnimaL</a:t>
            </a:r>
            <a:r>
              <a:rPr dirty="0" sz="2700" spc="95">
                <a:latin typeface="Tahoma"/>
                <a:cs typeface="Tahoma"/>
              </a:rPr>
              <a:t> </a:t>
            </a:r>
            <a:r>
              <a:rPr dirty="0" sz="2700" spc="-245">
                <a:latin typeface="Tahoma"/>
                <a:cs typeface="Tahoma"/>
              </a:rPr>
              <a:t>CLoning: </a:t>
            </a:r>
            <a:r>
              <a:rPr dirty="0" sz="2700" spc="-825">
                <a:latin typeface="Tahoma"/>
                <a:cs typeface="Tahoma"/>
              </a:rPr>
              <a:t> </a:t>
            </a:r>
            <a:r>
              <a:rPr dirty="0" sz="2700" spc="-70">
                <a:latin typeface="Tahoma"/>
                <a:cs typeface="Tahoma"/>
              </a:rPr>
              <a:t>The </a:t>
            </a:r>
            <a:r>
              <a:rPr dirty="0" sz="2700" spc="-25">
                <a:latin typeface="Tahoma"/>
                <a:cs typeface="Tahoma"/>
              </a:rPr>
              <a:t>Science </a:t>
            </a:r>
            <a:r>
              <a:rPr dirty="0" sz="2700" spc="70">
                <a:latin typeface="Tahoma"/>
                <a:cs typeface="Tahoma"/>
              </a:rPr>
              <a:t>of </a:t>
            </a:r>
            <a:r>
              <a:rPr dirty="0" sz="2700" spc="-180">
                <a:latin typeface="Tahoma"/>
                <a:cs typeface="Tahoma"/>
              </a:rPr>
              <a:t>NucLear</a:t>
            </a:r>
            <a:r>
              <a:rPr dirty="0" sz="2700" spc="-175">
                <a:latin typeface="Tahoma"/>
                <a:cs typeface="Tahoma"/>
              </a:rPr>
              <a:t> </a:t>
            </a:r>
            <a:r>
              <a:rPr dirty="0" sz="2700" spc="-30">
                <a:latin typeface="Tahoma"/>
                <a:cs typeface="Tahoma"/>
              </a:rPr>
              <a:t>Transfer” </a:t>
            </a:r>
            <a:r>
              <a:rPr dirty="0" sz="2700" spc="-10">
                <a:latin typeface="Tahoma"/>
                <a:cs typeface="Tahoma"/>
              </a:rPr>
              <a:t>by </a:t>
            </a:r>
            <a:r>
              <a:rPr dirty="0" sz="2700" spc="20">
                <a:latin typeface="Tahoma"/>
                <a:cs typeface="Tahoma"/>
              </a:rPr>
              <a:t>Jose </a:t>
            </a:r>
            <a:r>
              <a:rPr dirty="0" sz="2700" spc="-190">
                <a:latin typeface="Tahoma"/>
                <a:cs typeface="Tahoma"/>
              </a:rPr>
              <a:t>B.</a:t>
            </a:r>
            <a:r>
              <a:rPr dirty="0" sz="2700" spc="-185">
                <a:latin typeface="Tahoma"/>
                <a:cs typeface="Tahoma"/>
              </a:rPr>
              <a:t> </a:t>
            </a:r>
            <a:r>
              <a:rPr dirty="0" sz="2700" spc="-295">
                <a:latin typeface="Tahoma"/>
                <a:cs typeface="Tahoma"/>
              </a:rPr>
              <a:t>CibeLLi, </a:t>
            </a:r>
            <a:r>
              <a:rPr dirty="0" sz="2700" spc="-290">
                <a:latin typeface="Tahoma"/>
                <a:cs typeface="Tahoma"/>
              </a:rPr>
              <a:t> </a:t>
            </a:r>
            <a:r>
              <a:rPr dirty="0" sz="2700" spc="10">
                <a:latin typeface="Tahoma"/>
                <a:cs typeface="Tahoma"/>
              </a:rPr>
              <a:t>et</a:t>
            </a:r>
            <a:r>
              <a:rPr dirty="0" sz="2700" spc="95">
                <a:latin typeface="Tahoma"/>
                <a:cs typeface="Tahoma"/>
              </a:rPr>
              <a:t> </a:t>
            </a:r>
            <a:r>
              <a:rPr dirty="0" sz="2700" spc="-455">
                <a:latin typeface="Tahoma"/>
                <a:cs typeface="Tahoma"/>
              </a:rPr>
              <a:t>aL.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82196" y="8272286"/>
            <a:ext cx="492759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395">
                <a:solidFill>
                  <a:srgbClr val="3B5229"/>
                </a:solidFill>
                <a:latin typeface="Microsoft Sans Serif"/>
                <a:cs typeface="Microsoft Sans Serif"/>
              </a:rPr>
              <a:t>4</a:t>
            </a:r>
            <a:r>
              <a:rPr dirty="0" sz="4000" spc="-60">
                <a:solidFill>
                  <a:srgbClr val="3B5229"/>
                </a:solidFill>
                <a:latin typeface="Microsoft Sans Serif"/>
                <a:cs typeface="Microsoft Sans Serif"/>
              </a:rPr>
              <a:t>.</a:t>
            </a:r>
            <a:endParaRPr sz="40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779080" y="8370739"/>
            <a:ext cx="282448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90">
                <a:solidFill>
                  <a:srgbClr val="3B5229"/>
                </a:solidFill>
                <a:latin typeface="Tahoma"/>
                <a:cs typeface="Tahoma"/>
              </a:rPr>
              <a:t>https://</a:t>
            </a:r>
            <a:r>
              <a:rPr dirty="0" sz="2700" spc="4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180">
                <a:solidFill>
                  <a:srgbClr val="3B5229"/>
                </a:solidFill>
                <a:latin typeface="Tahoma"/>
                <a:cs typeface="Tahoma"/>
              </a:rPr>
              <a:t>googLe.com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306613" y="922650"/>
            <a:ext cx="3896995" cy="1332865"/>
          </a:xfrm>
          <a:custGeom>
            <a:avLst/>
            <a:gdLst/>
            <a:ahLst/>
            <a:cxnLst/>
            <a:rect l="l" t="t" r="r" b="b"/>
            <a:pathLst>
              <a:path w="3896994" h="1332864">
                <a:moveTo>
                  <a:pt x="3592673" y="1332644"/>
                </a:moveTo>
                <a:lnTo>
                  <a:pt x="3579679" y="1332258"/>
                </a:lnTo>
                <a:lnTo>
                  <a:pt x="3573207" y="1331744"/>
                </a:lnTo>
                <a:lnTo>
                  <a:pt x="3516341" y="1325196"/>
                </a:lnTo>
                <a:lnTo>
                  <a:pt x="3415471" y="1314310"/>
                </a:lnTo>
                <a:lnTo>
                  <a:pt x="3314560" y="1304147"/>
                </a:lnTo>
                <a:lnTo>
                  <a:pt x="3213607" y="1294708"/>
                </a:lnTo>
                <a:lnTo>
                  <a:pt x="3112613" y="1285992"/>
                </a:lnTo>
                <a:lnTo>
                  <a:pt x="3011577" y="1278000"/>
                </a:lnTo>
                <a:lnTo>
                  <a:pt x="2910500" y="1270731"/>
                </a:lnTo>
                <a:lnTo>
                  <a:pt x="2809382" y="1264186"/>
                </a:lnTo>
                <a:lnTo>
                  <a:pt x="2708222" y="1258365"/>
                </a:lnTo>
                <a:lnTo>
                  <a:pt x="2607020" y="1253267"/>
                </a:lnTo>
                <a:lnTo>
                  <a:pt x="2505777" y="1248893"/>
                </a:lnTo>
                <a:lnTo>
                  <a:pt x="2404493" y="1245242"/>
                </a:lnTo>
                <a:lnTo>
                  <a:pt x="2303167" y="1242315"/>
                </a:lnTo>
                <a:lnTo>
                  <a:pt x="2201800" y="1240112"/>
                </a:lnTo>
                <a:lnTo>
                  <a:pt x="2100392" y="1238632"/>
                </a:lnTo>
                <a:lnTo>
                  <a:pt x="1998942" y="1237876"/>
                </a:lnTo>
                <a:lnTo>
                  <a:pt x="1897460" y="1237843"/>
                </a:lnTo>
                <a:lnTo>
                  <a:pt x="1796010" y="1238534"/>
                </a:lnTo>
                <a:lnTo>
                  <a:pt x="1694600" y="1239949"/>
                </a:lnTo>
                <a:lnTo>
                  <a:pt x="1593232" y="1242087"/>
                </a:lnTo>
                <a:lnTo>
                  <a:pt x="1491904" y="1244949"/>
                </a:lnTo>
                <a:lnTo>
                  <a:pt x="1390617" y="1248534"/>
                </a:lnTo>
                <a:lnTo>
                  <a:pt x="1289372" y="1252844"/>
                </a:lnTo>
                <a:lnTo>
                  <a:pt x="1188167" y="1257876"/>
                </a:lnTo>
                <a:lnTo>
                  <a:pt x="1087004" y="1263633"/>
                </a:lnTo>
                <a:lnTo>
                  <a:pt x="985881" y="1270112"/>
                </a:lnTo>
                <a:lnTo>
                  <a:pt x="884799" y="1277316"/>
                </a:lnTo>
                <a:lnTo>
                  <a:pt x="783759" y="1285243"/>
                </a:lnTo>
                <a:lnTo>
                  <a:pt x="682759" y="1293894"/>
                </a:lnTo>
                <a:lnTo>
                  <a:pt x="581800" y="1303268"/>
                </a:lnTo>
                <a:lnTo>
                  <a:pt x="480882" y="1313366"/>
                </a:lnTo>
                <a:lnTo>
                  <a:pt x="380006" y="1324188"/>
                </a:lnTo>
                <a:lnTo>
                  <a:pt x="323135" y="1330699"/>
                </a:lnTo>
                <a:lnTo>
                  <a:pt x="316663" y="1331208"/>
                </a:lnTo>
                <a:lnTo>
                  <a:pt x="277764" y="1329776"/>
                </a:lnTo>
                <a:lnTo>
                  <a:pt x="239898" y="1320732"/>
                </a:lnTo>
                <a:lnTo>
                  <a:pt x="204534" y="1304426"/>
                </a:lnTo>
                <a:lnTo>
                  <a:pt x="173044" y="1281491"/>
                </a:lnTo>
                <a:lnTo>
                  <a:pt x="146647" y="1252815"/>
                </a:lnTo>
                <a:lnTo>
                  <a:pt x="126367" y="1219511"/>
                </a:lnTo>
                <a:lnTo>
                  <a:pt x="112991" y="1182870"/>
                </a:lnTo>
                <a:lnTo>
                  <a:pt x="1398" y="322386"/>
                </a:lnTo>
                <a:lnTo>
                  <a:pt x="0" y="303080"/>
                </a:lnTo>
                <a:lnTo>
                  <a:pt x="10" y="293410"/>
                </a:lnTo>
                <a:lnTo>
                  <a:pt x="4748" y="255035"/>
                </a:lnTo>
                <a:lnTo>
                  <a:pt x="16835" y="218314"/>
                </a:lnTo>
                <a:lnTo>
                  <a:pt x="35811" y="184647"/>
                </a:lnTo>
                <a:lnTo>
                  <a:pt x="60951" y="155318"/>
                </a:lnTo>
                <a:lnTo>
                  <a:pt x="91297" y="131443"/>
                </a:lnTo>
                <a:lnTo>
                  <a:pt x="125693" y="113935"/>
                </a:lnTo>
                <a:lnTo>
                  <a:pt x="162827" y="103458"/>
                </a:lnTo>
                <a:lnTo>
                  <a:pt x="273568" y="90629"/>
                </a:lnTo>
                <a:lnTo>
                  <a:pt x="374788" y="79938"/>
                </a:lnTo>
                <a:lnTo>
                  <a:pt x="476046" y="69917"/>
                </a:lnTo>
                <a:lnTo>
                  <a:pt x="577342" y="60567"/>
                </a:lnTo>
                <a:lnTo>
                  <a:pt x="678677" y="51886"/>
                </a:lnTo>
                <a:lnTo>
                  <a:pt x="780050" y="43876"/>
                </a:lnTo>
                <a:lnTo>
                  <a:pt x="881462" y="36536"/>
                </a:lnTo>
                <a:lnTo>
                  <a:pt x="982912" y="29866"/>
                </a:lnTo>
                <a:lnTo>
                  <a:pt x="1084400" y="23867"/>
                </a:lnTo>
                <a:lnTo>
                  <a:pt x="1185927" y="18537"/>
                </a:lnTo>
                <a:lnTo>
                  <a:pt x="1287492" y="13878"/>
                </a:lnTo>
                <a:lnTo>
                  <a:pt x="1389095" y="9890"/>
                </a:lnTo>
                <a:lnTo>
                  <a:pt x="1490736" y="6571"/>
                </a:lnTo>
                <a:lnTo>
                  <a:pt x="1592416" y="3923"/>
                </a:lnTo>
                <a:lnTo>
                  <a:pt x="1694134" y="1945"/>
                </a:lnTo>
                <a:lnTo>
                  <a:pt x="1795891" y="637"/>
                </a:lnTo>
                <a:lnTo>
                  <a:pt x="1897686" y="0"/>
                </a:lnTo>
                <a:lnTo>
                  <a:pt x="1999509" y="32"/>
                </a:lnTo>
                <a:lnTo>
                  <a:pt x="2101304" y="735"/>
                </a:lnTo>
                <a:lnTo>
                  <a:pt x="2203059" y="2108"/>
                </a:lnTo>
                <a:lnTo>
                  <a:pt x="2304776" y="4152"/>
                </a:lnTo>
                <a:lnTo>
                  <a:pt x="2406454" y="6865"/>
                </a:lnTo>
                <a:lnTo>
                  <a:pt x="2508094" y="10249"/>
                </a:lnTo>
                <a:lnTo>
                  <a:pt x="2609694" y="14303"/>
                </a:lnTo>
                <a:lnTo>
                  <a:pt x="2711256" y="19028"/>
                </a:lnTo>
                <a:lnTo>
                  <a:pt x="2812779" y="24422"/>
                </a:lnTo>
                <a:lnTo>
                  <a:pt x="2914264" y="30487"/>
                </a:lnTo>
                <a:lnTo>
                  <a:pt x="3015709" y="37222"/>
                </a:lnTo>
                <a:lnTo>
                  <a:pt x="3117116" y="44627"/>
                </a:lnTo>
                <a:lnTo>
                  <a:pt x="3218484" y="52702"/>
                </a:lnTo>
                <a:lnTo>
                  <a:pt x="3319813" y="61448"/>
                </a:lnTo>
                <a:lnTo>
                  <a:pt x="3421104" y="70864"/>
                </a:lnTo>
                <a:lnTo>
                  <a:pt x="3522355" y="80950"/>
                </a:lnTo>
                <a:lnTo>
                  <a:pt x="3623568" y="91706"/>
                </a:lnTo>
                <a:lnTo>
                  <a:pt x="3724743" y="103133"/>
                </a:lnTo>
                <a:lnTo>
                  <a:pt x="3762338" y="111800"/>
                </a:lnTo>
                <a:lnTo>
                  <a:pt x="3797537" y="127623"/>
                </a:lnTo>
                <a:lnTo>
                  <a:pt x="3828998" y="150001"/>
                </a:lnTo>
                <a:lnTo>
                  <a:pt x="3855521" y="178079"/>
                </a:lnTo>
                <a:lnTo>
                  <a:pt x="3876096" y="210788"/>
                </a:lnTo>
                <a:lnTo>
                  <a:pt x="3889938" y="246881"/>
                </a:lnTo>
                <a:lnTo>
                  <a:pt x="3896519" y="284982"/>
                </a:lnTo>
                <a:lnTo>
                  <a:pt x="3897000" y="304333"/>
                </a:lnTo>
                <a:lnTo>
                  <a:pt x="3896531" y="313991"/>
                </a:lnTo>
                <a:lnTo>
                  <a:pt x="3787384" y="1164920"/>
                </a:lnTo>
                <a:lnTo>
                  <a:pt x="3777648" y="1202698"/>
                </a:lnTo>
                <a:lnTo>
                  <a:pt x="3760715" y="1237830"/>
                </a:lnTo>
                <a:lnTo>
                  <a:pt x="3737243" y="1268956"/>
                </a:lnTo>
                <a:lnTo>
                  <a:pt x="3708142" y="1294869"/>
                </a:lnTo>
                <a:lnTo>
                  <a:pt x="3674539" y="1314564"/>
                </a:lnTo>
                <a:lnTo>
                  <a:pt x="3637737" y="1327277"/>
                </a:lnTo>
                <a:lnTo>
                  <a:pt x="3599164" y="1332516"/>
                </a:lnTo>
                <a:lnTo>
                  <a:pt x="3592673" y="1332644"/>
                </a:lnTo>
                <a:close/>
              </a:path>
            </a:pathLst>
          </a:custGeom>
          <a:solidFill>
            <a:srgbClr val="FEFA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 rot="21240000">
            <a:off x="11185932" y="1163629"/>
            <a:ext cx="985548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320">
                <a:solidFill>
                  <a:srgbClr val="3B5229"/>
                </a:solidFill>
                <a:latin typeface="Trebuchet MS"/>
                <a:cs typeface="Trebuchet MS"/>
              </a:rPr>
              <a:t>R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21360000">
            <a:off x="11537708" y="1130495"/>
            <a:ext cx="98134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3B5229"/>
                </a:solidFill>
                <a:latin typeface="Trebuchet MS"/>
                <a:cs typeface="Trebuchet MS"/>
              </a:rPr>
              <a:t>E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21420000">
            <a:off x="11875621" y="1106443"/>
            <a:ext cx="978600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125">
                <a:solidFill>
                  <a:srgbClr val="3B5229"/>
                </a:solidFill>
                <a:latin typeface="Trebuchet MS"/>
                <a:cs typeface="Trebuchet MS"/>
              </a:rPr>
              <a:t>F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 rot="21480000">
            <a:off x="12213973" y="1090046"/>
            <a:ext cx="975912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3B5229"/>
                </a:solidFill>
                <a:latin typeface="Trebuchet MS"/>
                <a:cs typeface="Trebuchet MS"/>
              </a:rPr>
              <a:t>E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848144" y="814540"/>
            <a:ext cx="744855" cy="1447800"/>
          </a:xfrm>
          <a:prstGeom prst="rect">
            <a:avLst/>
          </a:prstGeom>
        </p:spPr>
        <p:txBody>
          <a:bodyPr wrap="square" lIns="0" tIns="2000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75"/>
              </a:spcBef>
            </a:pPr>
            <a:r>
              <a:rPr dirty="0" sz="7200" spc="-1330">
                <a:solidFill>
                  <a:srgbClr val="3B5229"/>
                </a:solidFill>
                <a:latin typeface="Trebuchet MS"/>
                <a:cs typeface="Trebuchet MS"/>
              </a:rPr>
              <a:t>R</a:t>
            </a:r>
            <a:r>
              <a:rPr dirty="0" sz="7200" spc="-1330">
                <a:solidFill>
                  <a:srgbClr val="3B5229"/>
                </a:solidFill>
                <a:latin typeface="Trebuchet MS"/>
                <a:cs typeface="Trebuchet MS"/>
              </a:rPr>
              <a:t>E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 rot="120000">
            <a:off x="13274876" y="1088821"/>
            <a:ext cx="999615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3B5229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 rot="180000">
            <a:off x="13672593" y="1108134"/>
            <a:ext cx="1001678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3B5229"/>
                </a:solidFill>
                <a:latin typeface="Trebuchet MS"/>
                <a:cs typeface="Trebuchet MS"/>
              </a:rPr>
              <a:t>C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 rot="240000">
            <a:off x="14047029" y="1135273"/>
            <a:ext cx="983196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3B5229"/>
                </a:solidFill>
                <a:latin typeface="Trebuchet MS"/>
                <a:cs typeface="Trebuchet MS"/>
              </a:rPr>
              <a:t>E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849530" y="3304375"/>
            <a:ext cx="42418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45">
                <a:solidFill>
                  <a:srgbClr val="3B5229"/>
                </a:solidFill>
                <a:latin typeface="Microsoft Sans Serif"/>
                <a:cs typeface="Microsoft Sans Serif"/>
              </a:rPr>
              <a:t>1</a:t>
            </a:r>
            <a:r>
              <a:rPr dirty="0" sz="4000" spc="-60">
                <a:solidFill>
                  <a:srgbClr val="3B5229"/>
                </a:solidFill>
                <a:latin typeface="Microsoft Sans Serif"/>
                <a:cs typeface="Microsoft Sans Serif"/>
              </a:rPr>
              <a:t>.</a:t>
            </a:r>
            <a:endParaRPr sz="40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944096" y="4677311"/>
            <a:ext cx="7666355" cy="104013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715010" marR="17780" indent="-664845">
              <a:lnSpc>
                <a:spcPct val="98600"/>
              </a:lnSpc>
              <a:spcBef>
                <a:spcPts val="165"/>
              </a:spcBef>
              <a:tabLst>
                <a:tab pos="714375" algn="l"/>
              </a:tabLst>
            </a:pPr>
            <a:r>
              <a:rPr dirty="0" baseline="-31250" sz="6000" spc="330">
                <a:solidFill>
                  <a:srgbClr val="3B5229"/>
                </a:solidFill>
                <a:latin typeface="Microsoft Sans Serif"/>
                <a:cs typeface="Microsoft Sans Serif"/>
              </a:rPr>
              <a:t>2</a:t>
            </a:r>
            <a:r>
              <a:rPr dirty="0" baseline="-31250" sz="6000" spc="-89">
                <a:solidFill>
                  <a:srgbClr val="3B5229"/>
                </a:solidFill>
                <a:latin typeface="Microsoft Sans Serif"/>
                <a:cs typeface="Microsoft Sans Serif"/>
              </a:rPr>
              <a:t>.</a:t>
            </a:r>
            <a:r>
              <a:rPr dirty="0" baseline="-31250" sz="6000">
                <a:solidFill>
                  <a:srgbClr val="3B5229"/>
                </a:solidFill>
                <a:latin typeface="Microsoft Sans Serif"/>
                <a:cs typeface="Microsoft Sans Serif"/>
              </a:rPr>
              <a:t>	</a:t>
            </a:r>
            <a:r>
              <a:rPr dirty="0" sz="2700" spc="-535">
                <a:solidFill>
                  <a:srgbClr val="3B5229"/>
                </a:solidFill>
                <a:latin typeface="Tahoma"/>
                <a:cs typeface="Tahoma"/>
              </a:rPr>
              <a:t>: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120">
                <a:solidFill>
                  <a:srgbClr val="3B5229"/>
                </a:solidFill>
                <a:latin typeface="Tahoma"/>
                <a:cs typeface="Tahoma"/>
              </a:rPr>
              <a:t>“</a:t>
            </a:r>
            <a:r>
              <a:rPr dirty="0" sz="2700" spc="125">
                <a:solidFill>
                  <a:srgbClr val="3B5229"/>
                </a:solidFill>
                <a:latin typeface="Tahoma"/>
                <a:cs typeface="Tahoma"/>
              </a:rPr>
              <a:t>C</a:t>
            </a:r>
            <a:r>
              <a:rPr dirty="0" sz="2700" spc="-875">
                <a:solidFill>
                  <a:srgbClr val="3B5229"/>
                </a:solidFill>
                <a:latin typeface="Tahoma"/>
                <a:cs typeface="Tahoma"/>
              </a:rPr>
              <a:t>L</a:t>
            </a:r>
            <a:r>
              <a:rPr dirty="0" sz="2700" spc="-25">
                <a:solidFill>
                  <a:srgbClr val="3B5229"/>
                </a:solidFill>
                <a:latin typeface="Tahoma"/>
                <a:cs typeface="Tahoma"/>
              </a:rPr>
              <a:t>o</a:t>
            </a:r>
            <a:r>
              <a:rPr dirty="0" sz="2700" spc="-170">
                <a:solidFill>
                  <a:srgbClr val="3B5229"/>
                </a:solidFill>
                <a:latin typeface="Tahoma"/>
                <a:cs typeface="Tahoma"/>
              </a:rPr>
              <a:t>n</a:t>
            </a:r>
            <a:r>
              <a:rPr dirty="0" sz="2700" spc="-170">
                <a:solidFill>
                  <a:srgbClr val="3B5229"/>
                </a:solidFill>
                <a:latin typeface="Tahoma"/>
                <a:cs typeface="Tahoma"/>
              </a:rPr>
              <a:t>i</a:t>
            </a:r>
            <a:r>
              <a:rPr dirty="0" sz="2700" spc="-170">
                <a:solidFill>
                  <a:srgbClr val="3B5229"/>
                </a:solidFill>
                <a:latin typeface="Tahoma"/>
                <a:cs typeface="Tahoma"/>
              </a:rPr>
              <a:t>n</a:t>
            </a:r>
            <a:r>
              <a:rPr dirty="0" sz="2700" spc="-120">
                <a:solidFill>
                  <a:srgbClr val="3B5229"/>
                </a:solidFill>
                <a:latin typeface="Tahoma"/>
                <a:cs typeface="Tahoma"/>
              </a:rPr>
              <a:t>g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75">
                <a:solidFill>
                  <a:srgbClr val="3B5229"/>
                </a:solidFill>
                <a:latin typeface="Tahoma"/>
                <a:cs typeface="Tahoma"/>
              </a:rPr>
              <a:t>W</a:t>
            </a:r>
            <a:r>
              <a:rPr dirty="0" sz="2700" spc="-170">
                <a:solidFill>
                  <a:srgbClr val="3B5229"/>
                </a:solidFill>
                <a:latin typeface="Tahoma"/>
                <a:cs typeface="Tahoma"/>
              </a:rPr>
              <a:t>i</a:t>
            </a:r>
            <a:r>
              <a:rPr dirty="0" sz="2700" spc="-875">
                <a:solidFill>
                  <a:srgbClr val="3B5229"/>
                </a:solidFill>
                <a:latin typeface="Tahoma"/>
                <a:cs typeface="Tahoma"/>
              </a:rPr>
              <a:t>L</a:t>
            </a:r>
            <a:r>
              <a:rPr dirty="0" sz="2700" spc="-100">
                <a:solidFill>
                  <a:srgbClr val="3B5229"/>
                </a:solidFill>
                <a:latin typeface="Tahoma"/>
                <a:cs typeface="Tahoma"/>
              </a:rPr>
              <a:t>d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45">
                <a:solidFill>
                  <a:srgbClr val="3B5229"/>
                </a:solidFill>
                <a:latin typeface="Tahoma"/>
                <a:cs typeface="Tahoma"/>
              </a:rPr>
              <a:t>L</a:t>
            </a:r>
            <a:r>
              <a:rPr dirty="0" sz="2700" spc="-170">
                <a:solidFill>
                  <a:srgbClr val="3B5229"/>
                </a:solidFill>
                <a:latin typeface="Tahoma"/>
                <a:cs typeface="Tahoma"/>
              </a:rPr>
              <a:t>i</a:t>
            </a:r>
            <a:r>
              <a:rPr dirty="0" sz="2700" spc="155">
                <a:solidFill>
                  <a:srgbClr val="3B5229"/>
                </a:solidFill>
                <a:latin typeface="Tahoma"/>
                <a:cs typeface="Tahoma"/>
              </a:rPr>
              <a:t>f</a:t>
            </a:r>
            <a:r>
              <a:rPr dirty="0" sz="2700" spc="-80">
                <a:solidFill>
                  <a:srgbClr val="3B5229"/>
                </a:solidFill>
                <a:latin typeface="Tahoma"/>
                <a:cs typeface="Tahoma"/>
              </a:rPr>
              <a:t>e</a:t>
            </a:r>
            <a:r>
              <a:rPr dirty="0" sz="2700" spc="-535">
                <a:solidFill>
                  <a:srgbClr val="3B5229"/>
                </a:solidFill>
                <a:latin typeface="Tahoma"/>
                <a:cs typeface="Tahoma"/>
              </a:rPr>
              <a:t>: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65">
                <a:solidFill>
                  <a:srgbClr val="3B5229"/>
                </a:solidFill>
                <a:latin typeface="Tahoma"/>
                <a:cs typeface="Tahoma"/>
              </a:rPr>
              <a:t>Z</a:t>
            </a:r>
            <a:r>
              <a:rPr dirty="0" sz="2700" spc="-25">
                <a:solidFill>
                  <a:srgbClr val="3B5229"/>
                </a:solidFill>
                <a:latin typeface="Tahoma"/>
                <a:cs typeface="Tahoma"/>
              </a:rPr>
              <a:t>oo</a:t>
            </a:r>
            <a:r>
              <a:rPr dirty="0" sz="2700" spc="5">
                <a:solidFill>
                  <a:srgbClr val="3B5229"/>
                </a:solidFill>
                <a:latin typeface="Tahoma"/>
                <a:cs typeface="Tahoma"/>
              </a:rPr>
              <a:t>s</a:t>
            </a:r>
            <a:r>
              <a:rPr dirty="0" sz="2700" spc="-305">
                <a:solidFill>
                  <a:srgbClr val="3B5229"/>
                </a:solidFill>
                <a:latin typeface="Tahoma"/>
                <a:cs typeface="Tahoma"/>
              </a:rPr>
              <a:t>,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125">
                <a:solidFill>
                  <a:srgbClr val="3B5229"/>
                </a:solidFill>
                <a:latin typeface="Tahoma"/>
                <a:cs typeface="Tahoma"/>
              </a:rPr>
              <a:t>C</a:t>
            </a:r>
            <a:r>
              <a:rPr dirty="0" sz="2700" spc="-75">
                <a:solidFill>
                  <a:srgbClr val="3B5229"/>
                </a:solidFill>
                <a:latin typeface="Tahoma"/>
                <a:cs typeface="Tahoma"/>
              </a:rPr>
              <a:t>a</a:t>
            </a:r>
            <a:r>
              <a:rPr dirty="0" sz="2700" spc="-90">
                <a:solidFill>
                  <a:srgbClr val="3B5229"/>
                </a:solidFill>
                <a:latin typeface="Tahoma"/>
                <a:cs typeface="Tahoma"/>
              </a:rPr>
              <a:t>p</a:t>
            </a:r>
            <a:r>
              <a:rPr dirty="0" sz="2700" spc="95">
                <a:solidFill>
                  <a:srgbClr val="3B5229"/>
                </a:solidFill>
                <a:latin typeface="Tahoma"/>
                <a:cs typeface="Tahoma"/>
              </a:rPr>
              <a:t>t</a:t>
            </a:r>
            <a:r>
              <a:rPr dirty="0" sz="2700" spc="-170">
                <a:solidFill>
                  <a:srgbClr val="3B5229"/>
                </a:solidFill>
                <a:latin typeface="Tahoma"/>
                <a:cs typeface="Tahoma"/>
              </a:rPr>
              <a:t>i</a:t>
            </a:r>
            <a:r>
              <a:rPr dirty="0" sz="2700" spc="65">
                <a:solidFill>
                  <a:srgbClr val="3B5229"/>
                </a:solidFill>
                <a:latin typeface="Tahoma"/>
                <a:cs typeface="Tahoma"/>
              </a:rPr>
              <a:t>v</a:t>
            </a:r>
            <a:r>
              <a:rPr dirty="0" sz="2700" spc="-170">
                <a:solidFill>
                  <a:srgbClr val="3B5229"/>
                </a:solidFill>
                <a:latin typeface="Tahoma"/>
                <a:cs typeface="Tahoma"/>
              </a:rPr>
              <a:t>i</a:t>
            </a:r>
            <a:r>
              <a:rPr dirty="0" sz="2700" spc="95">
                <a:solidFill>
                  <a:srgbClr val="3B5229"/>
                </a:solidFill>
                <a:latin typeface="Tahoma"/>
                <a:cs typeface="Tahoma"/>
              </a:rPr>
              <a:t>t</a:t>
            </a:r>
            <a:r>
              <a:rPr dirty="0" sz="2700" spc="10">
                <a:solidFill>
                  <a:srgbClr val="3B5229"/>
                </a:solidFill>
                <a:latin typeface="Tahoma"/>
                <a:cs typeface="Tahoma"/>
              </a:rPr>
              <a:t>y</a:t>
            </a:r>
            <a:r>
              <a:rPr dirty="0" sz="2700" spc="-305">
                <a:solidFill>
                  <a:srgbClr val="3B5229"/>
                </a:solidFill>
                <a:latin typeface="Tahoma"/>
                <a:cs typeface="Tahoma"/>
              </a:rPr>
              <a:t>,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75">
                <a:solidFill>
                  <a:srgbClr val="3B5229"/>
                </a:solidFill>
                <a:latin typeface="Tahoma"/>
                <a:cs typeface="Tahoma"/>
              </a:rPr>
              <a:t>a</a:t>
            </a:r>
            <a:r>
              <a:rPr dirty="0" sz="2700" spc="-170">
                <a:solidFill>
                  <a:srgbClr val="3B5229"/>
                </a:solidFill>
                <a:latin typeface="Tahoma"/>
                <a:cs typeface="Tahoma"/>
              </a:rPr>
              <a:t>n</a:t>
            </a:r>
            <a:r>
              <a:rPr dirty="0" sz="2700" spc="-100">
                <a:solidFill>
                  <a:srgbClr val="3B5229"/>
                </a:solidFill>
                <a:latin typeface="Tahoma"/>
                <a:cs typeface="Tahoma"/>
              </a:rPr>
              <a:t>d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95">
                <a:solidFill>
                  <a:srgbClr val="3B5229"/>
                </a:solidFill>
                <a:latin typeface="Tahoma"/>
                <a:cs typeface="Tahoma"/>
              </a:rPr>
              <a:t>t</a:t>
            </a:r>
            <a:r>
              <a:rPr dirty="0" sz="2700" spc="-204">
                <a:solidFill>
                  <a:srgbClr val="3B5229"/>
                </a:solidFill>
                <a:latin typeface="Tahoma"/>
                <a:cs typeface="Tahoma"/>
              </a:rPr>
              <a:t>h</a:t>
            </a:r>
            <a:r>
              <a:rPr dirty="0" sz="2700" spc="-55">
                <a:solidFill>
                  <a:srgbClr val="3B5229"/>
                </a:solidFill>
                <a:latin typeface="Tahoma"/>
                <a:cs typeface="Tahoma"/>
              </a:rPr>
              <a:t>e  </a:t>
            </a:r>
            <a:r>
              <a:rPr dirty="0" sz="2700" spc="-85">
                <a:solidFill>
                  <a:srgbClr val="3B5229"/>
                </a:solidFill>
                <a:latin typeface="Tahoma"/>
                <a:cs typeface="Tahoma"/>
              </a:rPr>
              <a:t>Future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70">
                <a:solidFill>
                  <a:srgbClr val="3B5229"/>
                </a:solidFill>
                <a:latin typeface="Tahoma"/>
                <a:cs typeface="Tahoma"/>
              </a:rPr>
              <a:t>of</a:t>
            </a:r>
            <a:r>
              <a:rPr dirty="0" sz="2700" spc="10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105">
                <a:solidFill>
                  <a:srgbClr val="3B5229"/>
                </a:solidFill>
                <a:latin typeface="Tahoma"/>
                <a:cs typeface="Tahoma"/>
              </a:rPr>
              <a:t>Endangered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200">
                <a:solidFill>
                  <a:srgbClr val="3B5229"/>
                </a:solidFill>
                <a:latin typeface="Tahoma"/>
                <a:cs typeface="Tahoma"/>
              </a:rPr>
              <a:t>AnimaLs”</a:t>
            </a:r>
            <a:r>
              <a:rPr dirty="0" sz="2700" spc="10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10">
                <a:solidFill>
                  <a:srgbClr val="3B5229"/>
                </a:solidFill>
                <a:latin typeface="Tahoma"/>
                <a:cs typeface="Tahoma"/>
              </a:rPr>
              <a:t>by</a:t>
            </a:r>
            <a:r>
              <a:rPr dirty="0" sz="2700" spc="10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40">
                <a:solidFill>
                  <a:srgbClr val="3B5229"/>
                </a:solidFill>
                <a:latin typeface="Tahoma"/>
                <a:cs typeface="Tahoma"/>
              </a:rPr>
              <a:t>Carrie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60">
                <a:solidFill>
                  <a:srgbClr val="3B5229"/>
                </a:solidFill>
                <a:latin typeface="Tahoma"/>
                <a:cs typeface="Tahoma"/>
              </a:rPr>
              <a:t>Friese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982196" y="6684366"/>
            <a:ext cx="467359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90">
                <a:solidFill>
                  <a:srgbClr val="3B5229"/>
                </a:solidFill>
                <a:latin typeface="Microsoft Sans Serif"/>
                <a:cs typeface="Microsoft Sans Serif"/>
              </a:rPr>
              <a:t>3</a:t>
            </a:r>
            <a:r>
              <a:rPr dirty="0" sz="4000" spc="-60">
                <a:solidFill>
                  <a:srgbClr val="3B5229"/>
                </a:solidFill>
                <a:latin typeface="Microsoft Sans Serif"/>
                <a:cs typeface="Microsoft Sans Serif"/>
              </a:rPr>
              <a:t>.</a:t>
            </a:r>
            <a:endParaRPr sz="4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8349" y="5313213"/>
            <a:ext cx="7450455" cy="1864995"/>
          </a:xfrm>
          <a:custGeom>
            <a:avLst/>
            <a:gdLst/>
            <a:ahLst/>
            <a:cxnLst/>
            <a:rect l="l" t="t" r="r" b="b"/>
            <a:pathLst>
              <a:path w="7450455" h="1864995">
                <a:moveTo>
                  <a:pt x="6979580" y="1864518"/>
                </a:moveTo>
                <a:lnTo>
                  <a:pt x="474200" y="1864518"/>
                </a:lnTo>
                <a:lnTo>
                  <a:pt x="437762" y="1862714"/>
                </a:lnTo>
                <a:lnTo>
                  <a:pt x="390562" y="1855671"/>
                </a:lnTo>
                <a:lnTo>
                  <a:pt x="344494" y="1844093"/>
                </a:lnTo>
                <a:lnTo>
                  <a:pt x="299876" y="1828114"/>
                </a:lnTo>
                <a:lnTo>
                  <a:pt x="257028" y="1807864"/>
                </a:lnTo>
                <a:lnTo>
                  <a:pt x="216266" y="1783475"/>
                </a:lnTo>
                <a:lnTo>
                  <a:pt x="177911" y="1755081"/>
                </a:lnTo>
                <a:lnTo>
                  <a:pt x="142280" y="1722811"/>
                </a:lnTo>
                <a:lnTo>
                  <a:pt x="110010" y="1687180"/>
                </a:lnTo>
                <a:lnTo>
                  <a:pt x="81615" y="1648825"/>
                </a:lnTo>
                <a:lnTo>
                  <a:pt x="57227" y="1608063"/>
                </a:lnTo>
                <a:lnTo>
                  <a:pt x="36977" y="1565215"/>
                </a:lnTo>
                <a:lnTo>
                  <a:pt x="20997" y="1520597"/>
                </a:lnTo>
                <a:lnTo>
                  <a:pt x="9420" y="1474529"/>
                </a:lnTo>
                <a:lnTo>
                  <a:pt x="2377" y="1427329"/>
                </a:lnTo>
                <a:lnTo>
                  <a:pt x="0" y="1379316"/>
                </a:ln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6968005" y="0"/>
                </a:lnTo>
                <a:lnTo>
                  <a:pt x="7016018" y="2377"/>
                </a:lnTo>
                <a:lnTo>
                  <a:pt x="7063218" y="9420"/>
                </a:lnTo>
                <a:lnTo>
                  <a:pt x="7109286" y="20997"/>
                </a:lnTo>
                <a:lnTo>
                  <a:pt x="7153904" y="36977"/>
                </a:lnTo>
                <a:lnTo>
                  <a:pt x="7196752" y="57227"/>
                </a:lnTo>
                <a:lnTo>
                  <a:pt x="7237514" y="81615"/>
                </a:lnTo>
                <a:lnTo>
                  <a:pt x="7275869" y="110010"/>
                </a:lnTo>
                <a:lnTo>
                  <a:pt x="7311500" y="142280"/>
                </a:lnTo>
                <a:lnTo>
                  <a:pt x="7343770" y="177911"/>
                </a:lnTo>
                <a:lnTo>
                  <a:pt x="7372165" y="216266"/>
                </a:lnTo>
                <a:lnTo>
                  <a:pt x="7396553" y="257028"/>
                </a:lnTo>
                <a:lnTo>
                  <a:pt x="7416803" y="299876"/>
                </a:lnTo>
                <a:lnTo>
                  <a:pt x="7432783" y="344494"/>
                </a:lnTo>
                <a:lnTo>
                  <a:pt x="7444361" y="390562"/>
                </a:lnTo>
                <a:lnTo>
                  <a:pt x="7450038" y="428606"/>
                </a:lnTo>
                <a:lnTo>
                  <a:pt x="7450038" y="1436485"/>
                </a:lnTo>
                <a:lnTo>
                  <a:pt x="7444361" y="1474529"/>
                </a:lnTo>
                <a:lnTo>
                  <a:pt x="7432783" y="1520597"/>
                </a:lnTo>
                <a:lnTo>
                  <a:pt x="7416803" y="1565215"/>
                </a:lnTo>
                <a:lnTo>
                  <a:pt x="7396553" y="1608063"/>
                </a:lnTo>
                <a:lnTo>
                  <a:pt x="7372165" y="1648825"/>
                </a:lnTo>
                <a:lnTo>
                  <a:pt x="7343770" y="1687180"/>
                </a:lnTo>
                <a:lnTo>
                  <a:pt x="7311500" y="1722811"/>
                </a:lnTo>
                <a:lnTo>
                  <a:pt x="7275869" y="1755081"/>
                </a:lnTo>
                <a:lnTo>
                  <a:pt x="7237514" y="1783475"/>
                </a:lnTo>
                <a:lnTo>
                  <a:pt x="7196752" y="1807864"/>
                </a:lnTo>
                <a:lnTo>
                  <a:pt x="7153904" y="1828114"/>
                </a:lnTo>
                <a:lnTo>
                  <a:pt x="7109286" y="1844093"/>
                </a:lnTo>
                <a:lnTo>
                  <a:pt x="7063218" y="1855671"/>
                </a:lnTo>
                <a:lnTo>
                  <a:pt x="7016018" y="1862714"/>
                </a:lnTo>
                <a:lnTo>
                  <a:pt x="6979580" y="1864518"/>
                </a:lnTo>
                <a:close/>
              </a:path>
            </a:pathLst>
          </a:custGeom>
          <a:solidFill>
            <a:srgbClr val="FAE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969299" y="5351564"/>
            <a:ext cx="5871845" cy="16846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57530" marR="5080" indent="-545465">
              <a:lnSpc>
                <a:spcPct val="115799"/>
              </a:lnSpc>
              <a:spcBef>
                <a:spcPts val="95"/>
              </a:spcBef>
            </a:pPr>
            <a:r>
              <a:rPr dirty="0" sz="4700" spc="-785">
                <a:solidFill>
                  <a:srgbClr val="3B5229"/>
                </a:solidFill>
                <a:latin typeface="Trebuchet MS"/>
                <a:cs typeface="Trebuchet MS"/>
              </a:rPr>
              <a:t>D</a:t>
            </a:r>
            <a:r>
              <a:rPr dirty="0" sz="4700" spc="-1040">
                <a:solidFill>
                  <a:srgbClr val="3B5229"/>
                </a:solidFill>
                <a:latin typeface="Trebuchet MS"/>
                <a:cs typeface="Trebuchet MS"/>
              </a:rPr>
              <a:t>O</a:t>
            </a:r>
            <a:r>
              <a:rPr dirty="0" sz="4700" spc="17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700" spc="-1019">
                <a:solidFill>
                  <a:srgbClr val="3B5229"/>
                </a:solidFill>
                <a:latin typeface="Trebuchet MS"/>
                <a:cs typeface="Trebuchet MS"/>
              </a:rPr>
              <a:t>Y</a:t>
            </a:r>
            <a:r>
              <a:rPr dirty="0" sz="4700" spc="-1045">
                <a:solidFill>
                  <a:srgbClr val="3B5229"/>
                </a:solidFill>
                <a:latin typeface="Trebuchet MS"/>
                <a:cs typeface="Trebuchet MS"/>
              </a:rPr>
              <a:t>O</a:t>
            </a:r>
            <a:r>
              <a:rPr dirty="0" sz="4700" spc="-1040">
                <a:solidFill>
                  <a:srgbClr val="3B5229"/>
                </a:solidFill>
                <a:latin typeface="Trebuchet MS"/>
                <a:cs typeface="Trebuchet MS"/>
              </a:rPr>
              <a:t>U</a:t>
            </a:r>
            <a:r>
              <a:rPr dirty="0" sz="4700" spc="17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700" spc="-1070">
                <a:solidFill>
                  <a:srgbClr val="3B5229"/>
                </a:solidFill>
                <a:latin typeface="Trebuchet MS"/>
                <a:cs typeface="Trebuchet MS"/>
              </a:rPr>
              <a:t>H</a:t>
            </a:r>
            <a:r>
              <a:rPr dirty="0" sz="4700" spc="-975">
                <a:solidFill>
                  <a:srgbClr val="3B5229"/>
                </a:solidFill>
                <a:latin typeface="Trebuchet MS"/>
                <a:cs typeface="Trebuchet MS"/>
              </a:rPr>
              <a:t>A</a:t>
            </a:r>
            <a:r>
              <a:rPr dirty="0" sz="4700" spc="-994">
                <a:solidFill>
                  <a:srgbClr val="3B5229"/>
                </a:solidFill>
                <a:latin typeface="Trebuchet MS"/>
                <a:cs typeface="Trebuchet MS"/>
              </a:rPr>
              <a:t>V</a:t>
            </a:r>
            <a:r>
              <a:rPr dirty="0" sz="4700" spc="-780">
                <a:solidFill>
                  <a:srgbClr val="3B5229"/>
                </a:solidFill>
                <a:latin typeface="Trebuchet MS"/>
                <a:cs typeface="Trebuchet MS"/>
              </a:rPr>
              <a:t>E</a:t>
            </a:r>
            <a:r>
              <a:rPr dirty="0" sz="4700" spc="17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700" spc="-975">
                <a:solidFill>
                  <a:srgbClr val="3B5229"/>
                </a:solidFill>
                <a:latin typeface="Trebuchet MS"/>
                <a:cs typeface="Trebuchet MS"/>
              </a:rPr>
              <a:t>A</a:t>
            </a:r>
            <a:r>
              <a:rPr dirty="0" sz="4700" spc="-930">
                <a:solidFill>
                  <a:srgbClr val="3B5229"/>
                </a:solidFill>
                <a:latin typeface="Trebuchet MS"/>
                <a:cs typeface="Trebuchet MS"/>
              </a:rPr>
              <a:t>N</a:t>
            </a:r>
            <a:r>
              <a:rPr dirty="0" sz="4700" spc="-1015">
                <a:solidFill>
                  <a:srgbClr val="3B5229"/>
                </a:solidFill>
                <a:latin typeface="Trebuchet MS"/>
                <a:cs typeface="Trebuchet MS"/>
              </a:rPr>
              <a:t>Y</a:t>
            </a:r>
            <a:r>
              <a:rPr dirty="0" sz="4700" spc="17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700" spc="-1055">
                <a:solidFill>
                  <a:srgbClr val="3B5229"/>
                </a:solidFill>
                <a:latin typeface="Trebuchet MS"/>
                <a:cs typeface="Trebuchet MS"/>
              </a:rPr>
              <a:t>Q</a:t>
            </a:r>
            <a:r>
              <a:rPr dirty="0" sz="4700" spc="-1045">
                <a:solidFill>
                  <a:srgbClr val="3B5229"/>
                </a:solidFill>
                <a:latin typeface="Trebuchet MS"/>
                <a:cs typeface="Trebuchet MS"/>
              </a:rPr>
              <a:t>U</a:t>
            </a:r>
            <a:r>
              <a:rPr dirty="0" sz="4700" spc="-785">
                <a:solidFill>
                  <a:srgbClr val="3B5229"/>
                </a:solidFill>
                <a:latin typeface="Trebuchet MS"/>
                <a:cs typeface="Trebuchet MS"/>
              </a:rPr>
              <a:t>E</a:t>
            </a:r>
            <a:r>
              <a:rPr dirty="0" sz="4700" spc="-465">
                <a:solidFill>
                  <a:srgbClr val="3B5229"/>
                </a:solidFill>
                <a:latin typeface="Trebuchet MS"/>
                <a:cs typeface="Trebuchet MS"/>
              </a:rPr>
              <a:t>S</a:t>
            </a:r>
            <a:r>
              <a:rPr dirty="0" sz="4700" spc="-990">
                <a:solidFill>
                  <a:srgbClr val="3B5229"/>
                </a:solidFill>
                <a:latin typeface="Trebuchet MS"/>
                <a:cs typeface="Trebuchet MS"/>
              </a:rPr>
              <a:t>T</a:t>
            </a:r>
            <a:r>
              <a:rPr dirty="0" sz="4700" spc="15">
                <a:solidFill>
                  <a:srgbClr val="3B5229"/>
                </a:solidFill>
                <a:latin typeface="Trebuchet MS"/>
                <a:cs typeface="Trebuchet MS"/>
              </a:rPr>
              <a:t>I</a:t>
            </a:r>
            <a:r>
              <a:rPr dirty="0" sz="4700" spc="-1045">
                <a:solidFill>
                  <a:srgbClr val="3B5229"/>
                </a:solidFill>
                <a:latin typeface="Trebuchet MS"/>
                <a:cs typeface="Trebuchet MS"/>
              </a:rPr>
              <a:t>O</a:t>
            </a:r>
            <a:r>
              <a:rPr dirty="0" sz="4700" spc="-930">
                <a:solidFill>
                  <a:srgbClr val="3B5229"/>
                </a:solidFill>
                <a:latin typeface="Trebuchet MS"/>
                <a:cs typeface="Trebuchet MS"/>
              </a:rPr>
              <a:t>N</a:t>
            </a:r>
            <a:r>
              <a:rPr dirty="0" sz="4700" spc="-350">
                <a:solidFill>
                  <a:srgbClr val="3B5229"/>
                </a:solidFill>
                <a:latin typeface="Trebuchet MS"/>
                <a:cs typeface="Trebuchet MS"/>
              </a:rPr>
              <a:t>S  </a:t>
            </a:r>
            <a:r>
              <a:rPr dirty="0" sz="4700" spc="-735">
                <a:solidFill>
                  <a:srgbClr val="3B5229"/>
                </a:solidFill>
                <a:latin typeface="Trebuchet MS"/>
                <a:cs typeface="Trebuchet MS"/>
              </a:rPr>
              <a:t>F</a:t>
            </a:r>
            <a:r>
              <a:rPr dirty="0" sz="4700" spc="-1045">
                <a:solidFill>
                  <a:srgbClr val="3B5229"/>
                </a:solidFill>
                <a:latin typeface="Trebuchet MS"/>
                <a:cs typeface="Trebuchet MS"/>
              </a:rPr>
              <a:t>O</a:t>
            </a:r>
            <a:r>
              <a:rPr dirty="0" sz="4700" spc="-855">
                <a:solidFill>
                  <a:srgbClr val="3B5229"/>
                </a:solidFill>
                <a:latin typeface="Trebuchet MS"/>
                <a:cs typeface="Trebuchet MS"/>
              </a:rPr>
              <a:t>R</a:t>
            </a:r>
            <a:r>
              <a:rPr dirty="0" sz="4700" spc="17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700" spc="-1200">
                <a:solidFill>
                  <a:srgbClr val="3B5229"/>
                </a:solidFill>
                <a:latin typeface="Trebuchet MS"/>
                <a:cs typeface="Trebuchet MS"/>
              </a:rPr>
              <a:t>M</a:t>
            </a:r>
            <a:r>
              <a:rPr dirty="0" sz="4700" spc="-780">
                <a:solidFill>
                  <a:srgbClr val="3B5229"/>
                </a:solidFill>
                <a:latin typeface="Trebuchet MS"/>
                <a:cs typeface="Trebuchet MS"/>
              </a:rPr>
              <a:t>E</a:t>
            </a:r>
            <a:r>
              <a:rPr dirty="0" sz="4700" spc="17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700" spc="-740">
                <a:solidFill>
                  <a:srgbClr val="3B5229"/>
                </a:solidFill>
                <a:latin typeface="Trebuchet MS"/>
                <a:cs typeface="Trebuchet MS"/>
              </a:rPr>
              <a:t>B</a:t>
            </a:r>
            <a:r>
              <a:rPr dirty="0" sz="4700" spc="-785">
                <a:solidFill>
                  <a:srgbClr val="3B5229"/>
                </a:solidFill>
                <a:latin typeface="Trebuchet MS"/>
                <a:cs typeface="Trebuchet MS"/>
              </a:rPr>
              <a:t>E</a:t>
            </a:r>
            <a:r>
              <a:rPr dirty="0" sz="4700" spc="-735">
                <a:solidFill>
                  <a:srgbClr val="3B5229"/>
                </a:solidFill>
                <a:latin typeface="Trebuchet MS"/>
                <a:cs typeface="Trebuchet MS"/>
              </a:rPr>
              <a:t>F</a:t>
            </a:r>
            <a:r>
              <a:rPr dirty="0" sz="4700" spc="-1045">
                <a:solidFill>
                  <a:srgbClr val="3B5229"/>
                </a:solidFill>
                <a:latin typeface="Trebuchet MS"/>
                <a:cs typeface="Trebuchet MS"/>
              </a:rPr>
              <a:t>O</a:t>
            </a:r>
            <a:r>
              <a:rPr dirty="0" sz="4700" spc="-860">
                <a:solidFill>
                  <a:srgbClr val="3B5229"/>
                </a:solidFill>
                <a:latin typeface="Trebuchet MS"/>
                <a:cs typeface="Trebuchet MS"/>
              </a:rPr>
              <a:t>R</a:t>
            </a:r>
            <a:r>
              <a:rPr dirty="0" sz="4700" spc="-780">
                <a:solidFill>
                  <a:srgbClr val="3B5229"/>
                </a:solidFill>
                <a:latin typeface="Trebuchet MS"/>
                <a:cs typeface="Trebuchet MS"/>
              </a:rPr>
              <a:t>E</a:t>
            </a:r>
            <a:r>
              <a:rPr dirty="0" sz="4700" spc="17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700" spc="-1835">
                <a:solidFill>
                  <a:srgbClr val="3B5229"/>
                </a:solidFill>
                <a:latin typeface="Trebuchet MS"/>
                <a:cs typeface="Trebuchet MS"/>
              </a:rPr>
              <a:t>W</a:t>
            </a:r>
            <a:r>
              <a:rPr dirty="0" sz="4700" spc="-780">
                <a:solidFill>
                  <a:srgbClr val="3B5229"/>
                </a:solidFill>
                <a:latin typeface="Trebuchet MS"/>
                <a:cs typeface="Trebuchet MS"/>
              </a:rPr>
              <a:t>E</a:t>
            </a:r>
            <a:r>
              <a:rPr dirty="0" sz="4700" spc="170">
                <a:solidFill>
                  <a:srgbClr val="3B5229"/>
                </a:solidFill>
                <a:latin typeface="Trebuchet MS"/>
                <a:cs typeface="Trebuchet MS"/>
              </a:rPr>
              <a:t> </a:t>
            </a:r>
            <a:r>
              <a:rPr dirty="0" sz="4700" spc="-1015">
                <a:solidFill>
                  <a:srgbClr val="3B5229"/>
                </a:solidFill>
                <a:latin typeface="Trebuchet MS"/>
                <a:cs typeface="Trebuchet MS"/>
              </a:rPr>
              <a:t>G</a:t>
            </a:r>
            <a:r>
              <a:rPr dirty="0" sz="4700" spc="-1045">
                <a:solidFill>
                  <a:srgbClr val="3B5229"/>
                </a:solidFill>
                <a:latin typeface="Trebuchet MS"/>
                <a:cs typeface="Trebuchet MS"/>
              </a:rPr>
              <a:t>O</a:t>
            </a:r>
            <a:r>
              <a:rPr dirty="0" sz="4700" spc="370">
                <a:solidFill>
                  <a:srgbClr val="3B5229"/>
                </a:solidFill>
                <a:latin typeface="Trebuchet MS"/>
                <a:cs typeface="Trebuchet MS"/>
              </a:rPr>
              <a:t>?</a:t>
            </a:r>
            <a:endParaRPr sz="47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5895" y="1571788"/>
            <a:ext cx="7830820" cy="2665095"/>
          </a:xfrm>
          <a:custGeom>
            <a:avLst/>
            <a:gdLst/>
            <a:ahLst/>
            <a:cxnLst/>
            <a:rect l="l" t="t" r="r" b="b"/>
            <a:pathLst>
              <a:path w="7830820" h="2665095">
                <a:moveTo>
                  <a:pt x="7226790" y="2664485"/>
                </a:moveTo>
                <a:lnTo>
                  <a:pt x="7187802" y="2663318"/>
                </a:lnTo>
                <a:lnTo>
                  <a:pt x="7067052" y="2649802"/>
                </a:lnTo>
                <a:lnTo>
                  <a:pt x="6914992" y="2633248"/>
                </a:lnTo>
                <a:lnTo>
                  <a:pt x="6762885" y="2617513"/>
                </a:lnTo>
                <a:lnTo>
                  <a:pt x="6610732" y="2602598"/>
                </a:lnTo>
                <a:lnTo>
                  <a:pt x="6458531" y="2588503"/>
                </a:lnTo>
                <a:lnTo>
                  <a:pt x="6306283" y="2575227"/>
                </a:lnTo>
                <a:lnTo>
                  <a:pt x="6153988" y="2562771"/>
                </a:lnTo>
                <a:lnTo>
                  <a:pt x="6001646" y="2551135"/>
                </a:lnTo>
                <a:lnTo>
                  <a:pt x="5849257" y="2540318"/>
                </a:lnTo>
                <a:lnTo>
                  <a:pt x="5696821" y="2530321"/>
                </a:lnTo>
                <a:lnTo>
                  <a:pt x="5544338" y="2521144"/>
                </a:lnTo>
                <a:lnTo>
                  <a:pt x="5391807" y="2512786"/>
                </a:lnTo>
                <a:lnTo>
                  <a:pt x="5239230" y="2505248"/>
                </a:lnTo>
                <a:lnTo>
                  <a:pt x="5086605" y="2498530"/>
                </a:lnTo>
                <a:lnTo>
                  <a:pt x="4933934" y="2492632"/>
                </a:lnTo>
                <a:lnTo>
                  <a:pt x="4781215" y="2487553"/>
                </a:lnTo>
                <a:lnTo>
                  <a:pt x="4628449" y="2483293"/>
                </a:lnTo>
                <a:lnTo>
                  <a:pt x="4475637" y="2479854"/>
                </a:lnTo>
                <a:lnTo>
                  <a:pt x="4322777" y="2477234"/>
                </a:lnTo>
                <a:lnTo>
                  <a:pt x="4169870" y="2475434"/>
                </a:lnTo>
                <a:lnTo>
                  <a:pt x="4016916" y="2474453"/>
                </a:lnTo>
                <a:lnTo>
                  <a:pt x="3863920" y="2474292"/>
                </a:lnTo>
                <a:lnTo>
                  <a:pt x="3710950" y="2474951"/>
                </a:lnTo>
                <a:lnTo>
                  <a:pt x="3558027" y="2476430"/>
                </a:lnTo>
                <a:lnTo>
                  <a:pt x="3405150" y="2478728"/>
                </a:lnTo>
                <a:lnTo>
                  <a:pt x="3252321" y="2481846"/>
                </a:lnTo>
                <a:lnTo>
                  <a:pt x="3099538" y="2485783"/>
                </a:lnTo>
                <a:lnTo>
                  <a:pt x="2946802" y="2490541"/>
                </a:lnTo>
                <a:lnTo>
                  <a:pt x="2794113" y="2496118"/>
                </a:lnTo>
                <a:lnTo>
                  <a:pt x="2641471" y="2502514"/>
                </a:lnTo>
                <a:lnTo>
                  <a:pt x="2488875" y="2509731"/>
                </a:lnTo>
                <a:lnTo>
                  <a:pt x="2336327" y="2517767"/>
                </a:lnTo>
                <a:lnTo>
                  <a:pt x="2183825" y="2526622"/>
                </a:lnTo>
                <a:lnTo>
                  <a:pt x="2031370" y="2536298"/>
                </a:lnTo>
                <a:lnTo>
                  <a:pt x="1878962" y="2546793"/>
                </a:lnTo>
                <a:lnTo>
                  <a:pt x="1726601" y="2558108"/>
                </a:lnTo>
                <a:lnTo>
                  <a:pt x="1574286" y="2570242"/>
                </a:lnTo>
                <a:lnTo>
                  <a:pt x="1422019" y="2583196"/>
                </a:lnTo>
                <a:lnTo>
                  <a:pt x="1269798" y="2596970"/>
                </a:lnTo>
                <a:lnTo>
                  <a:pt x="1117624" y="2611564"/>
                </a:lnTo>
                <a:lnTo>
                  <a:pt x="965496" y="2626977"/>
                </a:lnTo>
                <a:lnTo>
                  <a:pt x="813416" y="2643210"/>
                </a:lnTo>
                <a:lnTo>
                  <a:pt x="651690" y="2661391"/>
                </a:lnTo>
                <a:lnTo>
                  <a:pt x="641979" y="2662281"/>
                </a:lnTo>
                <a:lnTo>
                  <a:pt x="602991" y="2663436"/>
                </a:lnTo>
                <a:lnTo>
                  <a:pt x="564079" y="2660745"/>
                </a:lnTo>
                <a:lnTo>
                  <a:pt x="525621" y="2654235"/>
                </a:lnTo>
                <a:lnTo>
                  <a:pt x="487990" y="2643969"/>
                </a:lnTo>
                <a:lnTo>
                  <a:pt x="451552" y="2630046"/>
                </a:lnTo>
                <a:lnTo>
                  <a:pt x="416662" y="2612602"/>
                </a:lnTo>
                <a:lnTo>
                  <a:pt x="383657" y="2591807"/>
                </a:lnTo>
                <a:lnTo>
                  <a:pt x="352859" y="2567861"/>
                </a:lnTo>
                <a:lnTo>
                  <a:pt x="324567" y="2540999"/>
                </a:lnTo>
                <a:lnTo>
                  <a:pt x="299056" y="2511481"/>
                </a:lnTo>
                <a:lnTo>
                  <a:pt x="276574" y="2479594"/>
                </a:lnTo>
                <a:lnTo>
                  <a:pt x="257339" y="2445647"/>
                </a:lnTo>
                <a:lnTo>
                  <a:pt x="241537" y="2409970"/>
                </a:lnTo>
                <a:lnTo>
                  <a:pt x="229324" y="2372911"/>
                </a:lnTo>
                <a:lnTo>
                  <a:pt x="220816" y="2334828"/>
                </a:lnTo>
                <a:lnTo>
                  <a:pt x="2933" y="646814"/>
                </a:lnTo>
                <a:lnTo>
                  <a:pt x="114" y="608224"/>
                </a:lnTo>
                <a:lnTo>
                  <a:pt x="0" y="598545"/>
                </a:lnTo>
                <a:lnTo>
                  <a:pt x="121" y="588872"/>
                </a:lnTo>
                <a:lnTo>
                  <a:pt x="2970" y="550285"/>
                </a:lnTo>
                <a:lnTo>
                  <a:pt x="9570" y="512160"/>
                </a:lnTo>
                <a:lnTo>
                  <a:pt x="19859" y="474862"/>
                </a:lnTo>
                <a:lnTo>
                  <a:pt x="33738" y="438747"/>
                </a:lnTo>
                <a:lnTo>
                  <a:pt x="51075" y="404160"/>
                </a:lnTo>
                <a:lnTo>
                  <a:pt x="71704" y="371431"/>
                </a:lnTo>
                <a:lnTo>
                  <a:pt x="95427" y="340873"/>
                </a:lnTo>
                <a:lnTo>
                  <a:pt x="122020" y="312778"/>
                </a:lnTo>
                <a:lnTo>
                  <a:pt x="151226" y="287415"/>
                </a:lnTo>
                <a:lnTo>
                  <a:pt x="182768" y="265024"/>
                </a:lnTo>
                <a:lnTo>
                  <a:pt x="216345" y="245822"/>
                </a:lnTo>
                <a:lnTo>
                  <a:pt x="251634" y="229990"/>
                </a:lnTo>
                <a:lnTo>
                  <a:pt x="288300" y="217680"/>
                </a:lnTo>
                <a:lnTo>
                  <a:pt x="325992" y="209009"/>
                </a:lnTo>
                <a:lnTo>
                  <a:pt x="497630" y="188756"/>
                </a:lnTo>
                <a:lnTo>
                  <a:pt x="650193" y="172205"/>
                </a:lnTo>
                <a:lnTo>
                  <a:pt x="802801" y="156413"/>
                </a:lnTo>
                <a:lnTo>
                  <a:pt x="955452" y="141380"/>
                </a:lnTo>
                <a:lnTo>
                  <a:pt x="1108147" y="127106"/>
                </a:lnTo>
                <a:lnTo>
                  <a:pt x="1260885" y="113591"/>
                </a:lnTo>
                <a:lnTo>
                  <a:pt x="1413668" y="100836"/>
                </a:lnTo>
                <a:lnTo>
                  <a:pt x="1566494" y="88840"/>
                </a:lnTo>
                <a:lnTo>
                  <a:pt x="1719364" y="77603"/>
                </a:lnTo>
                <a:lnTo>
                  <a:pt x="1872278" y="67125"/>
                </a:lnTo>
                <a:lnTo>
                  <a:pt x="2025235" y="57406"/>
                </a:lnTo>
                <a:lnTo>
                  <a:pt x="2178236" y="48447"/>
                </a:lnTo>
                <a:lnTo>
                  <a:pt x="2331282" y="40246"/>
                </a:lnTo>
                <a:lnTo>
                  <a:pt x="2484371" y="32805"/>
                </a:lnTo>
                <a:lnTo>
                  <a:pt x="2637503" y="26124"/>
                </a:lnTo>
                <a:lnTo>
                  <a:pt x="2790680" y="20201"/>
                </a:lnTo>
                <a:lnTo>
                  <a:pt x="2943900" y="15037"/>
                </a:lnTo>
                <a:lnTo>
                  <a:pt x="3097164" y="10633"/>
                </a:lnTo>
                <a:lnTo>
                  <a:pt x="3250472" y="6988"/>
                </a:lnTo>
                <a:lnTo>
                  <a:pt x="3403824" y="4102"/>
                </a:lnTo>
                <a:lnTo>
                  <a:pt x="3557219" y="1975"/>
                </a:lnTo>
                <a:lnTo>
                  <a:pt x="3710658" y="608"/>
                </a:lnTo>
                <a:lnTo>
                  <a:pt x="3864141" y="0"/>
                </a:lnTo>
                <a:lnTo>
                  <a:pt x="4017649" y="150"/>
                </a:lnTo>
                <a:lnTo>
                  <a:pt x="4171117" y="1060"/>
                </a:lnTo>
                <a:lnTo>
                  <a:pt x="4324541" y="2730"/>
                </a:lnTo>
                <a:lnTo>
                  <a:pt x="4477921" y="5158"/>
                </a:lnTo>
                <a:lnTo>
                  <a:pt x="4631257" y="8346"/>
                </a:lnTo>
                <a:lnTo>
                  <a:pt x="4784549" y="12292"/>
                </a:lnTo>
                <a:lnTo>
                  <a:pt x="4937797" y="16998"/>
                </a:lnTo>
                <a:lnTo>
                  <a:pt x="5091001" y="22463"/>
                </a:lnTo>
                <a:lnTo>
                  <a:pt x="5244161" y="28688"/>
                </a:lnTo>
                <a:lnTo>
                  <a:pt x="5397277" y="35671"/>
                </a:lnTo>
                <a:lnTo>
                  <a:pt x="5550349" y="43414"/>
                </a:lnTo>
                <a:lnTo>
                  <a:pt x="5703377" y="51916"/>
                </a:lnTo>
                <a:lnTo>
                  <a:pt x="5856361" y="61177"/>
                </a:lnTo>
                <a:lnTo>
                  <a:pt x="6009300" y="71197"/>
                </a:lnTo>
                <a:lnTo>
                  <a:pt x="6162196" y="81976"/>
                </a:lnTo>
                <a:lnTo>
                  <a:pt x="6315048" y="93515"/>
                </a:lnTo>
                <a:lnTo>
                  <a:pt x="6467856" y="105812"/>
                </a:lnTo>
                <a:lnTo>
                  <a:pt x="6620619" y="118869"/>
                </a:lnTo>
                <a:lnTo>
                  <a:pt x="6773339" y="132685"/>
                </a:lnTo>
                <a:lnTo>
                  <a:pt x="6926014" y="147261"/>
                </a:lnTo>
                <a:lnTo>
                  <a:pt x="7078646" y="162595"/>
                </a:lnTo>
                <a:lnTo>
                  <a:pt x="7231234" y="178689"/>
                </a:lnTo>
                <a:lnTo>
                  <a:pt x="7383777" y="195541"/>
                </a:lnTo>
                <a:lnTo>
                  <a:pt x="7485448" y="207198"/>
                </a:lnTo>
                <a:lnTo>
                  <a:pt x="7523516" y="214028"/>
                </a:lnTo>
                <a:lnTo>
                  <a:pt x="7560736" y="224542"/>
                </a:lnTo>
                <a:lnTo>
                  <a:pt x="7596752" y="238641"/>
                </a:lnTo>
                <a:lnTo>
                  <a:pt x="7631221" y="256191"/>
                </a:lnTo>
                <a:lnTo>
                  <a:pt x="7663812" y="277022"/>
                </a:lnTo>
                <a:lnTo>
                  <a:pt x="7694216" y="300938"/>
                </a:lnTo>
                <a:lnTo>
                  <a:pt x="7722140" y="327708"/>
                </a:lnTo>
                <a:lnTo>
                  <a:pt x="7747319" y="357077"/>
                </a:lnTo>
                <a:lnTo>
                  <a:pt x="7769511" y="388765"/>
                </a:lnTo>
                <a:lnTo>
                  <a:pt x="7788507" y="422470"/>
                </a:lnTo>
                <a:lnTo>
                  <a:pt x="7804121" y="457868"/>
                </a:lnTo>
                <a:lnTo>
                  <a:pt x="7816208" y="494622"/>
                </a:lnTo>
                <a:lnTo>
                  <a:pt x="7824650" y="532381"/>
                </a:lnTo>
                <a:lnTo>
                  <a:pt x="7829368" y="570785"/>
                </a:lnTo>
                <a:lnTo>
                  <a:pt x="7830434" y="599786"/>
                </a:lnTo>
                <a:lnTo>
                  <a:pt x="7830316" y="609465"/>
                </a:lnTo>
                <a:lnTo>
                  <a:pt x="7827486" y="648054"/>
                </a:lnTo>
                <a:lnTo>
                  <a:pt x="7610608" y="2326365"/>
                </a:lnTo>
                <a:lnTo>
                  <a:pt x="7603029" y="2364643"/>
                </a:lnTo>
                <a:lnTo>
                  <a:pt x="7591720" y="2401989"/>
                </a:lnTo>
                <a:lnTo>
                  <a:pt x="7576791" y="2438040"/>
                </a:lnTo>
                <a:lnTo>
                  <a:pt x="7558387" y="2472445"/>
                </a:lnTo>
                <a:lnTo>
                  <a:pt x="7536686" y="2504870"/>
                </a:lnTo>
                <a:lnTo>
                  <a:pt x="7511901" y="2535000"/>
                </a:lnTo>
                <a:lnTo>
                  <a:pt x="7484270" y="2562543"/>
                </a:lnTo>
                <a:lnTo>
                  <a:pt x="7454063" y="2587231"/>
                </a:lnTo>
                <a:lnTo>
                  <a:pt x="7421575" y="2608823"/>
                </a:lnTo>
                <a:lnTo>
                  <a:pt x="7387119" y="2627111"/>
                </a:lnTo>
                <a:lnTo>
                  <a:pt x="7351031" y="2641916"/>
                </a:lnTo>
                <a:lnTo>
                  <a:pt x="7313660" y="2653095"/>
                </a:lnTo>
                <a:lnTo>
                  <a:pt x="7275372" y="2660539"/>
                </a:lnTo>
                <a:lnTo>
                  <a:pt x="7236537" y="2664176"/>
                </a:lnTo>
                <a:lnTo>
                  <a:pt x="7226790" y="2664485"/>
                </a:lnTo>
                <a:close/>
              </a:path>
            </a:pathLst>
          </a:custGeom>
          <a:solidFill>
            <a:srgbClr val="E8EC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 rot="21240000">
            <a:off x="736640" y="2048562"/>
            <a:ext cx="1952936" cy="1828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400"/>
              </a:lnSpc>
            </a:pPr>
            <a:r>
              <a:rPr dirty="0" sz="14400" spc="-3035">
                <a:solidFill>
                  <a:srgbClr val="3B5229"/>
                </a:solidFill>
                <a:latin typeface="Trebuchet MS"/>
                <a:cs typeface="Trebuchet MS"/>
              </a:rPr>
              <a:t>T</a:t>
            </a:r>
            <a:endParaRPr sz="144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 rot="21360000">
            <a:off x="1437046" y="1979123"/>
            <a:ext cx="2003615" cy="1828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400"/>
              </a:lnSpc>
            </a:pPr>
            <a:r>
              <a:rPr dirty="0" sz="14400" spc="-3275">
                <a:solidFill>
                  <a:srgbClr val="3B5229"/>
                </a:solidFill>
                <a:latin typeface="Trebuchet MS"/>
                <a:cs typeface="Trebuchet MS"/>
              </a:rPr>
              <a:t>H</a:t>
            </a:r>
            <a:endParaRPr sz="144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 rot="21420000">
            <a:off x="2195929" y="1926823"/>
            <a:ext cx="1964300" cy="1828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400"/>
              </a:lnSpc>
            </a:pPr>
            <a:r>
              <a:rPr dirty="0" sz="14400" spc="-2980">
                <a:solidFill>
                  <a:srgbClr val="3B5229"/>
                </a:solidFill>
                <a:latin typeface="Trebuchet MS"/>
                <a:cs typeface="Trebuchet MS"/>
              </a:rPr>
              <a:t>A</a:t>
            </a:r>
            <a:endParaRPr sz="14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 rot="21540000">
            <a:off x="2922936" y="1892539"/>
            <a:ext cx="2016794" cy="1828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400"/>
              </a:lnSpc>
            </a:pPr>
            <a:r>
              <a:rPr dirty="0" sz="14400" spc="-2840">
                <a:solidFill>
                  <a:srgbClr val="3B5229"/>
                </a:solidFill>
                <a:latin typeface="Trebuchet MS"/>
                <a:cs typeface="Trebuchet MS"/>
              </a:rPr>
              <a:t>N</a:t>
            </a:r>
            <a:endParaRPr sz="14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765"/>
              <a:t>K</a:t>
            </a:r>
          </a:p>
        </p:txBody>
      </p:sp>
      <p:sp>
        <p:nvSpPr>
          <p:cNvPr id="10" name="object 10"/>
          <p:cNvSpPr txBox="1"/>
          <p:nvPr/>
        </p:nvSpPr>
        <p:spPr>
          <a:xfrm rot="120000">
            <a:off x="5006996" y="1895841"/>
            <a:ext cx="1941171" cy="1828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400"/>
              </a:lnSpc>
            </a:pPr>
            <a:r>
              <a:rPr dirty="0" sz="14400" spc="-3115">
                <a:solidFill>
                  <a:srgbClr val="3B5229"/>
                </a:solidFill>
                <a:latin typeface="Trebuchet MS"/>
                <a:cs typeface="Trebuchet MS"/>
              </a:rPr>
              <a:t>Y</a:t>
            </a:r>
            <a:endParaRPr sz="144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 rot="180000">
            <a:off x="5705588" y="1931549"/>
            <a:ext cx="2017062" cy="1828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400"/>
              </a:lnSpc>
            </a:pPr>
            <a:r>
              <a:rPr dirty="0" sz="14400" spc="-3195">
                <a:solidFill>
                  <a:srgbClr val="3B5229"/>
                </a:solidFill>
                <a:latin typeface="Trebuchet MS"/>
                <a:cs typeface="Trebuchet MS"/>
              </a:rPr>
              <a:t>O</a:t>
            </a:r>
            <a:endParaRPr sz="144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 rot="300000">
            <a:off x="6520885" y="1991229"/>
            <a:ext cx="1988604" cy="1828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400"/>
              </a:lnSpc>
            </a:pPr>
            <a:r>
              <a:rPr dirty="0" sz="14400" spc="-3204">
                <a:solidFill>
                  <a:srgbClr val="3B5229"/>
                </a:solidFill>
                <a:latin typeface="Trebuchet MS"/>
                <a:cs typeface="Trebuchet MS"/>
              </a:rPr>
              <a:t>U</a:t>
            </a:r>
            <a:endParaRPr sz="144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 rot="360000">
            <a:off x="7214817" y="2056203"/>
            <a:ext cx="1910054" cy="1828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400"/>
              </a:lnSpc>
            </a:pPr>
            <a:r>
              <a:rPr dirty="0" sz="14400" spc="-1070">
                <a:solidFill>
                  <a:srgbClr val="3B5229"/>
                </a:solidFill>
                <a:latin typeface="Trebuchet MS"/>
                <a:cs typeface="Trebuchet MS"/>
              </a:rPr>
              <a:t>!</a:t>
            </a:r>
            <a:endParaRPr sz="1440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969688" y="123910"/>
            <a:ext cx="9318625" cy="10039350"/>
            <a:chOff x="8969688" y="123910"/>
            <a:chExt cx="9318625" cy="10039350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69688" y="123910"/>
              <a:ext cx="9318310" cy="1003934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3999" y="125515"/>
              <a:ext cx="9143999" cy="9715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91571" y="5123066"/>
            <a:ext cx="2647315" cy="3079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41375" algn="l"/>
              </a:tabLst>
            </a:pPr>
            <a:r>
              <a:rPr dirty="0" sz="1850" spc="-65">
                <a:solidFill>
                  <a:srgbClr val="3B5229"/>
                </a:solidFill>
                <a:latin typeface="Microsoft Sans Serif"/>
                <a:cs typeface="Microsoft Sans Serif"/>
              </a:rPr>
              <a:t>SUBIR	</a:t>
            </a:r>
            <a:r>
              <a:rPr dirty="0" sz="1850" spc="-5">
                <a:solidFill>
                  <a:srgbClr val="3B5229"/>
                </a:solidFill>
                <a:latin typeface="Microsoft Sans Serif"/>
                <a:cs typeface="Microsoft Sans Serif"/>
              </a:rPr>
              <a:t>CHAKRABORTY</a:t>
            </a:r>
            <a:endParaRPr sz="18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581534" y="6415837"/>
            <a:ext cx="9338945" cy="1254125"/>
          </a:xfrm>
          <a:custGeom>
            <a:avLst/>
            <a:gdLst/>
            <a:ahLst/>
            <a:cxnLst/>
            <a:rect l="l" t="t" r="r" b="b"/>
            <a:pathLst>
              <a:path w="9338944" h="1254125">
                <a:moveTo>
                  <a:pt x="8871799" y="1253727"/>
                </a:moveTo>
                <a:lnTo>
                  <a:pt x="469298" y="1253727"/>
                </a:lnTo>
                <a:lnTo>
                  <a:pt x="437762" y="1252166"/>
                </a:lnTo>
                <a:lnTo>
                  <a:pt x="390562" y="1245123"/>
                </a:lnTo>
                <a:lnTo>
                  <a:pt x="344494" y="1233545"/>
                </a:lnTo>
                <a:lnTo>
                  <a:pt x="299876" y="1217566"/>
                </a:lnTo>
                <a:lnTo>
                  <a:pt x="257028" y="1197316"/>
                </a:lnTo>
                <a:lnTo>
                  <a:pt x="216266" y="1172927"/>
                </a:lnTo>
                <a:lnTo>
                  <a:pt x="177911" y="1144533"/>
                </a:lnTo>
                <a:lnTo>
                  <a:pt x="142280" y="1112263"/>
                </a:lnTo>
                <a:lnTo>
                  <a:pt x="110010" y="1076632"/>
                </a:lnTo>
                <a:lnTo>
                  <a:pt x="81616" y="1038277"/>
                </a:lnTo>
                <a:lnTo>
                  <a:pt x="57227" y="997515"/>
                </a:lnTo>
                <a:lnTo>
                  <a:pt x="36977" y="954667"/>
                </a:lnTo>
                <a:lnTo>
                  <a:pt x="20997" y="910049"/>
                </a:lnTo>
                <a:lnTo>
                  <a:pt x="9420" y="863981"/>
                </a:lnTo>
                <a:lnTo>
                  <a:pt x="2377" y="816781"/>
                </a:lnTo>
                <a:lnTo>
                  <a:pt x="0" y="768768"/>
                </a:ln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6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6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8855323" y="0"/>
                </a:lnTo>
                <a:lnTo>
                  <a:pt x="8903335" y="2377"/>
                </a:lnTo>
                <a:lnTo>
                  <a:pt x="8950535" y="9420"/>
                </a:lnTo>
                <a:lnTo>
                  <a:pt x="8996603" y="20997"/>
                </a:lnTo>
                <a:lnTo>
                  <a:pt x="9041221" y="36977"/>
                </a:lnTo>
                <a:lnTo>
                  <a:pt x="9084070" y="57227"/>
                </a:lnTo>
                <a:lnTo>
                  <a:pt x="9124831" y="81616"/>
                </a:lnTo>
                <a:lnTo>
                  <a:pt x="9163187" y="110010"/>
                </a:lnTo>
                <a:lnTo>
                  <a:pt x="9198818" y="142280"/>
                </a:lnTo>
                <a:lnTo>
                  <a:pt x="9231087" y="177911"/>
                </a:lnTo>
                <a:lnTo>
                  <a:pt x="9259482" y="216266"/>
                </a:lnTo>
                <a:lnTo>
                  <a:pt x="9283871" y="257028"/>
                </a:lnTo>
                <a:lnTo>
                  <a:pt x="9304121" y="299876"/>
                </a:lnTo>
                <a:lnTo>
                  <a:pt x="9320100" y="344494"/>
                </a:lnTo>
                <a:lnTo>
                  <a:pt x="9331678" y="390562"/>
                </a:lnTo>
                <a:lnTo>
                  <a:pt x="9338667" y="437400"/>
                </a:lnTo>
                <a:lnTo>
                  <a:pt x="9338667" y="817143"/>
                </a:lnTo>
                <a:lnTo>
                  <a:pt x="9331678" y="863981"/>
                </a:lnTo>
                <a:lnTo>
                  <a:pt x="9320100" y="910049"/>
                </a:lnTo>
                <a:lnTo>
                  <a:pt x="9304121" y="954667"/>
                </a:lnTo>
                <a:lnTo>
                  <a:pt x="9283871" y="997515"/>
                </a:lnTo>
                <a:lnTo>
                  <a:pt x="9259482" y="1038277"/>
                </a:lnTo>
                <a:lnTo>
                  <a:pt x="9231087" y="1076632"/>
                </a:lnTo>
                <a:lnTo>
                  <a:pt x="9198818" y="1112263"/>
                </a:lnTo>
                <a:lnTo>
                  <a:pt x="9163187" y="1144533"/>
                </a:lnTo>
                <a:lnTo>
                  <a:pt x="9124831" y="1172927"/>
                </a:lnTo>
                <a:lnTo>
                  <a:pt x="9084070" y="1197316"/>
                </a:lnTo>
                <a:lnTo>
                  <a:pt x="9041221" y="1217566"/>
                </a:lnTo>
                <a:lnTo>
                  <a:pt x="8996603" y="1233545"/>
                </a:lnTo>
                <a:lnTo>
                  <a:pt x="8950535" y="1245123"/>
                </a:lnTo>
                <a:lnTo>
                  <a:pt x="8903335" y="1252166"/>
                </a:lnTo>
                <a:lnTo>
                  <a:pt x="8871799" y="1253727"/>
                </a:lnTo>
                <a:close/>
              </a:path>
            </a:pathLst>
          </a:custGeom>
          <a:solidFill>
            <a:srgbClr val="FAE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2116748" y="6844335"/>
            <a:ext cx="2270760" cy="3079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50" spc="70">
                <a:solidFill>
                  <a:srgbClr val="3B5229"/>
                </a:solidFill>
                <a:latin typeface="Microsoft Sans Serif"/>
                <a:cs typeface="Microsoft Sans Serif"/>
              </a:rPr>
              <a:t>MONIDIPA</a:t>
            </a:r>
            <a:r>
              <a:rPr dirty="0" sz="1850" spc="40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1850" spc="15">
                <a:solidFill>
                  <a:srgbClr val="3B5229"/>
                </a:solidFill>
                <a:latin typeface="Microsoft Sans Serif"/>
                <a:cs typeface="Microsoft Sans Serif"/>
              </a:rPr>
              <a:t>MISHRA</a:t>
            </a:r>
            <a:endParaRPr sz="185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581534" y="8003758"/>
            <a:ext cx="9338945" cy="1254125"/>
          </a:xfrm>
          <a:custGeom>
            <a:avLst/>
            <a:gdLst/>
            <a:ahLst/>
            <a:cxnLst/>
            <a:rect l="l" t="t" r="r" b="b"/>
            <a:pathLst>
              <a:path w="9338944" h="1254125">
                <a:moveTo>
                  <a:pt x="8871796" y="1253728"/>
                </a:moveTo>
                <a:lnTo>
                  <a:pt x="469301" y="1253728"/>
                </a:lnTo>
                <a:lnTo>
                  <a:pt x="437762" y="1252166"/>
                </a:lnTo>
                <a:lnTo>
                  <a:pt x="390562" y="1245123"/>
                </a:lnTo>
                <a:lnTo>
                  <a:pt x="344494" y="1233545"/>
                </a:lnTo>
                <a:lnTo>
                  <a:pt x="299876" y="1217566"/>
                </a:lnTo>
                <a:lnTo>
                  <a:pt x="257028" y="1197316"/>
                </a:lnTo>
                <a:lnTo>
                  <a:pt x="216266" y="1172927"/>
                </a:lnTo>
                <a:lnTo>
                  <a:pt x="177911" y="1144533"/>
                </a:lnTo>
                <a:lnTo>
                  <a:pt x="142280" y="1112263"/>
                </a:lnTo>
                <a:lnTo>
                  <a:pt x="110010" y="1076632"/>
                </a:lnTo>
                <a:lnTo>
                  <a:pt x="81616" y="1038277"/>
                </a:lnTo>
                <a:lnTo>
                  <a:pt x="57227" y="997515"/>
                </a:lnTo>
                <a:lnTo>
                  <a:pt x="36977" y="954667"/>
                </a:lnTo>
                <a:lnTo>
                  <a:pt x="20997" y="910049"/>
                </a:lnTo>
                <a:lnTo>
                  <a:pt x="9420" y="863981"/>
                </a:lnTo>
                <a:lnTo>
                  <a:pt x="2377" y="816781"/>
                </a:lnTo>
                <a:lnTo>
                  <a:pt x="0" y="768768"/>
                </a:ln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6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8855323" y="0"/>
                </a:lnTo>
                <a:lnTo>
                  <a:pt x="8903335" y="2377"/>
                </a:lnTo>
                <a:lnTo>
                  <a:pt x="8950535" y="9420"/>
                </a:lnTo>
                <a:lnTo>
                  <a:pt x="8996603" y="20997"/>
                </a:lnTo>
                <a:lnTo>
                  <a:pt x="9041221" y="36977"/>
                </a:lnTo>
                <a:lnTo>
                  <a:pt x="9084070" y="57227"/>
                </a:lnTo>
                <a:lnTo>
                  <a:pt x="9124831" y="81615"/>
                </a:lnTo>
                <a:lnTo>
                  <a:pt x="9163187" y="110010"/>
                </a:lnTo>
                <a:lnTo>
                  <a:pt x="9198818" y="142280"/>
                </a:lnTo>
                <a:lnTo>
                  <a:pt x="9231087" y="177911"/>
                </a:lnTo>
                <a:lnTo>
                  <a:pt x="9259482" y="216266"/>
                </a:lnTo>
                <a:lnTo>
                  <a:pt x="9283871" y="257028"/>
                </a:lnTo>
                <a:lnTo>
                  <a:pt x="9304121" y="299876"/>
                </a:lnTo>
                <a:lnTo>
                  <a:pt x="9320100" y="344494"/>
                </a:lnTo>
                <a:lnTo>
                  <a:pt x="9331678" y="390562"/>
                </a:lnTo>
                <a:lnTo>
                  <a:pt x="9338667" y="437400"/>
                </a:lnTo>
                <a:lnTo>
                  <a:pt x="9338667" y="817143"/>
                </a:lnTo>
                <a:lnTo>
                  <a:pt x="9331678" y="863981"/>
                </a:lnTo>
                <a:lnTo>
                  <a:pt x="9320100" y="910049"/>
                </a:lnTo>
                <a:lnTo>
                  <a:pt x="9304121" y="954667"/>
                </a:lnTo>
                <a:lnTo>
                  <a:pt x="9283871" y="997515"/>
                </a:lnTo>
                <a:lnTo>
                  <a:pt x="9259482" y="1038277"/>
                </a:lnTo>
                <a:lnTo>
                  <a:pt x="9231087" y="1076632"/>
                </a:lnTo>
                <a:lnTo>
                  <a:pt x="9198818" y="1112263"/>
                </a:lnTo>
                <a:lnTo>
                  <a:pt x="9163187" y="1144533"/>
                </a:lnTo>
                <a:lnTo>
                  <a:pt x="9124831" y="1172927"/>
                </a:lnTo>
                <a:lnTo>
                  <a:pt x="9084070" y="1197316"/>
                </a:lnTo>
                <a:lnTo>
                  <a:pt x="9041221" y="1217566"/>
                </a:lnTo>
                <a:lnTo>
                  <a:pt x="8996603" y="1233545"/>
                </a:lnTo>
                <a:lnTo>
                  <a:pt x="8950535" y="1245123"/>
                </a:lnTo>
                <a:lnTo>
                  <a:pt x="8903335" y="1252166"/>
                </a:lnTo>
                <a:lnTo>
                  <a:pt x="8871796" y="1253728"/>
                </a:lnTo>
                <a:close/>
              </a:path>
            </a:pathLst>
          </a:custGeom>
          <a:solidFill>
            <a:srgbClr val="FEFAD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4896" y="4433226"/>
            <a:ext cx="6378430" cy="952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4896" y="6123241"/>
            <a:ext cx="6378430" cy="9524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4896" y="7813255"/>
            <a:ext cx="6378430" cy="95249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603807"/>
            <a:ext cx="8280400" cy="9683750"/>
            <a:chOff x="0" y="603807"/>
            <a:chExt cx="8280400" cy="9683750"/>
          </a:xfrm>
        </p:grpSpPr>
        <p:sp>
          <p:nvSpPr>
            <p:cNvPr id="10" name="object 10"/>
            <p:cNvSpPr/>
            <p:nvPr/>
          </p:nvSpPr>
          <p:spPr>
            <a:xfrm>
              <a:off x="0" y="603807"/>
              <a:ext cx="8280400" cy="9683750"/>
            </a:xfrm>
            <a:custGeom>
              <a:avLst/>
              <a:gdLst/>
              <a:ahLst/>
              <a:cxnLst/>
              <a:rect l="l" t="t" r="r" b="b"/>
              <a:pathLst>
                <a:path w="8280400" h="9683750">
                  <a:moveTo>
                    <a:pt x="5123414" y="9683191"/>
                  </a:moveTo>
                  <a:lnTo>
                    <a:pt x="4964357" y="9683191"/>
                  </a:lnTo>
                  <a:lnTo>
                    <a:pt x="5061904" y="9647400"/>
                  </a:lnTo>
                  <a:lnTo>
                    <a:pt x="5164007" y="9608322"/>
                  </a:lnTo>
                  <a:lnTo>
                    <a:pt x="5199926" y="9621792"/>
                  </a:lnTo>
                  <a:lnTo>
                    <a:pt x="5201610" y="9632455"/>
                  </a:lnTo>
                  <a:lnTo>
                    <a:pt x="5199926" y="9643118"/>
                  </a:lnTo>
                  <a:lnTo>
                    <a:pt x="5194875" y="9652098"/>
                  </a:lnTo>
                  <a:lnTo>
                    <a:pt x="5186456" y="9657711"/>
                  </a:lnTo>
                  <a:lnTo>
                    <a:pt x="5123414" y="9683191"/>
                  </a:lnTo>
                  <a:close/>
                </a:path>
                <a:path w="8280400" h="9683750">
                  <a:moveTo>
                    <a:pt x="1356598" y="9662200"/>
                  </a:moveTo>
                  <a:lnTo>
                    <a:pt x="1347618" y="9662200"/>
                  </a:lnTo>
                  <a:lnTo>
                    <a:pt x="1297897" y="9641622"/>
                  </a:lnTo>
                  <a:lnTo>
                    <a:pt x="1247677" y="9620295"/>
                  </a:lnTo>
                  <a:lnTo>
                    <a:pt x="1197207" y="9598220"/>
                  </a:lnTo>
                  <a:lnTo>
                    <a:pt x="1146738" y="9575396"/>
                  </a:lnTo>
                  <a:lnTo>
                    <a:pt x="1096518" y="9551824"/>
                  </a:lnTo>
                  <a:lnTo>
                    <a:pt x="1046797" y="9527504"/>
                  </a:lnTo>
                  <a:lnTo>
                    <a:pt x="1031643" y="9502248"/>
                  </a:lnTo>
                  <a:lnTo>
                    <a:pt x="1033327" y="9491585"/>
                  </a:lnTo>
                  <a:lnTo>
                    <a:pt x="1038939" y="9483166"/>
                  </a:lnTo>
                  <a:lnTo>
                    <a:pt x="1047921" y="9478115"/>
                  </a:lnTo>
                  <a:lnTo>
                    <a:pt x="1058583" y="9476431"/>
                  </a:lnTo>
                  <a:lnTo>
                    <a:pt x="1069246" y="9478115"/>
                  </a:lnTo>
                  <a:lnTo>
                    <a:pt x="1118635" y="9502435"/>
                  </a:lnTo>
                  <a:lnTo>
                    <a:pt x="1168023" y="9526007"/>
                  </a:lnTo>
                  <a:lnTo>
                    <a:pt x="1217412" y="9548831"/>
                  </a:lnTo>
                  <a:lnTo>
                    <a:pt x="1266800" y="9570906"/>
                  </a:lnTo>
                  <a:lnTo>
                    <a:pt x="1316189" y="9592233"/>
                  </a:lnTo>
                  <a:lnTo>
                    <a:pt x="1365578" y="9612811"/>
                  </a:lnTo>
                  <a:lnTo>
                    <a:pt x="1374627" y="9618424"/>
                  </a:lnTo>
                  <a:lnTo>
                    <a:pt x="1380731" y="9627403"/>
                  </a:lnTo>
                  <a:lnTo>
                    <a:pt x="1382625" y="9638067"/>
                  </a:lnTo>
                  <a:lnTo>
                    <a:pt x="1379047" y="9648730"/>
                  </a:lnTo>
                  <a:lnTo>
                    <a:pt x="1374908" y="9654623"/>
                  </a:lnTo>
                  <a:lnTo>
                    <a:pt x="1369506" y="9658832"/>
                  </a:lnTo>
                  <a:lnTo>
                    <a:pt x="1363262" y="9661358"/>
                  </a:lnTo>
                  <a:lnTo>
                    <a:pt x="1356598" y="9662200"/>
                  </a:lnTo>
                  <a:close/>
                </a:path>
                <a:path w="8280400" h="9683750">
                  <a:moveTo>
                    <a:pt x="5491768" y="9523014"/>
                  </a:moveTo>
                  <a:lnTo>
                    <a:pt x="5473808" y="9523014"/>
                  </a:lnTo>
                  <a:lnTo>
                    <a:pt x="5467144" y="9522172"/>
                  </a:lnTo>
                  <a:lnTo>
                    <a:pt x="5460900" y="9519646"/>
                  </a:lnTo>
                  <a:lnTo>
                    <a:pt x="5455498" y="9515437"/>
                  </a:lnTo>
                  <a:lnTo>
                    <a:pt x="5451359" y="9509544"/>
                  </a:lnTo>
                  <a:lnTo>
                    <a:pt x="5449675" y="9498881"/>
                  </a:lnTo>
                  <a:lnTo>
                    <a:pt x="5451359" y="9488217"/>
                  </a:lnTo>
                  <a:lnTo>
                    <a:pt x="5456410" y="9479237"/>
                  </a:lnTo>
                  <a:lnTo>
                    <a:pt x="5464829" y="9473625"/>
                  </a:lnTo>
                  <a:lnTo>
                    <a:pt x="5656729" y="9373517"/>
                  </a:lnTo>
                  <a:lnTo>
                    <a:pt x="5704704" y="9347555"/>
                  </a:lnTo>
                  <a:lnTo>
                    <a:pt x="5752180" y="9320969"/>
                  </a:lnTo>
                  <a:lnTo>
                    <a:pt x="5762844" y="9316690"/>
                  </a:lnTo>
                  <a:lnTo>
                    <a:pt x="5773507" y="9317041"/>
                  </a:lnTo>
                  <a:lnTo>
                    <a:pt x="5782487" y="9321601"/>
                  </a:lnTo>
                  <a:lnTo>
                    <a:pt x="5788099" y="9329949"/>
                  </a:lnTo>
                  <a:lnTo>
                    <a:pt x="5792379" y="9340613"/>
                  </a:lnTo>
                  <a:lnTo>
                    <a:pt x="5792028" y="9351276"/>
                  </a:lnTo>
                  <a:lnTo>
                    <a:pt x="5787468" y="9360256"/>
                  </a:lnTo>
                  <a:lnTo>
                    <a:pt x="5779120" y="9365868"/>
                  </a:lnTo>
                  <a:lnTo>
                    <a:pt x="5683668" y="9419580"/>
                  </a:lnTo>
                  <a:lnTo>
                    <a:pt x="5587219" y="9472295"/>
                  </a:lnTo>
                  <a:lnTo>
                    <a:pt x="5491768" y="9523014"/>
                  </a:lnTo>
                  <a:close/>
                </a:path>
                <a:path w="8280400" h="9683750">
                  <a:moveTo>
                    <a:pt x="777404" y="9374849"/>
                  </a:moveTo>
                  <a:lnTo>
                    <a:pt x="759445" y="9374849"/>
                  </a:lnTo>
                  <a:lnTo>
                    <a:pt x="754955" y="9370358"/>
                  </a:lnTo>
                  <a:lnTo>
                    <a:pt x="707832" y="9343045"/>
                  </a:lnTo>
                  <a:lnTo>
                    <a:pt x="660834" y="9314983"/>
                  </a:lnTo>
                  <a:lnTo>
                    <a:pt x="614085" y="9286173"/>
                  </a:lnTo>
                  <a:lnTo>
                    <a:pt x="567711" y="9256615"/>
                  </a:lnTo>
                  <a:lnTo>
                    <a:pt x="521835" y="9226309"/>
                  </a:lnTo>
                  <a:lnTo>
                    <a:pt x="476583" y="9195254"/>
                  </a:lnTo>
                  <a:lnTo>
                    <a:pt x="463324" y="9167472"/>
                  </a:lnTo>
                  <a:lnTo>
                    <a:pt x="467603" y="9159335"/>
                  </a:lnTo>
                  <a:lnTo>
                    <a:pt x="475741" y="9150986"/>
                  </a:lnTo>
                  <a:lnTo>
                    <a:pt x="485563" y="9146426"/>
                  </a:lnTo>
                  <a:lnTo>
                    <a:pt x="495384" y="9146076"/>
                  </a:lnTo>
                  <a:lnTo>
                    <a:pt x="503522" y="9150355"/>
                  </a:lnTo>
                  <a:lnTo>
                    <a:pt x="594484" y="9208557"/>
                  </a:lnTo>
                  <a:lnTo>
                    <a:pt x="686443" y="9265762"/>
                  </a:lnTo>
                  <a:lnTo>
                    <a:pt x="777404" y="9320970"/>
                  </a:lnTo>
                  <a:lnTo>
                    <a:pt x="785753" y="9328477"/>
                  </a:lnTo>
                  <a:lnTo>
                    <a:pt x="790313" y="9337246"/>
                  </a:lnTo>
                  <a:lnTo>
                    <a:pt x="790663" y="9346857"/>
                  </a:lnTo>
                  <a:lnTo>
                    <a:pt x="786384" y="9356889"/>
                  </a:lnTo>
                  <a:lnTo>
                    <a:pt x="786384" y="9370358"/>
                  </a:lnTo>
                  <a:lnTo>
                    <a:pt x="777404" y="9374849"/>
                  </a:lnTo>
                  <a:close/>
                </a:path>
                <a:path w="8280400" h="9683750">
                  <a:moveTo>
                    <a:pt x="6039532" y="9199743"/>
                  </a:moveTo>
                  <a:lnTo>
                    <a:pt x="6035042" y="9199743"/>
                  </a:lnTo>
                  <a:lnTo>
                    <a:pt x="6028378" y="9198901"/>
                  </a:lnTo>
                  <a:lnTo>
                    <a:pt x="6022134" y="9196376"/>
                  </a:lnTo>
                  <a:lnTo>
                    <a:pt x="6016732" y="9192166"/>
                  </a:lnTo>
                  <a:lnTo>
                    <a:pt x="6012593" y="9186273"/>
                  </a:lnTo>
                  <a:lnTo>
                    <a:pt x="6008314" y="9175610"/>
                  </a:lnTo>
                  <a:lnTo>
                    <a:pt x="6008664" y="9164947"/>
                  </a:lnTo>
                  <a:lnTo>
                    <a:pt x="6013224" y="9155967"/>
                  </a:lnTo>
                  <a:lnTo>
                    <a:pt x="6066450" y="9120484"/>
                  </a:lnTo>
                  <a:lnTo>
                    <a:pt x="6111204" y="9089492"/>
                  </a:lnTo>
                  <a:lnTo>
                    <a:pt x="6155707" y="9057751"/>
                  </a:lnTo>
                  <a:lnTo>
                    <a:pt x="6286474" y="8961780"/>
                  </a:lnTo>
                  <a:lnTo>
                    <a:pt x="6296507" y="8956799"/>
                  </a:lnTo>
                  <a:lnTo>
                    <a:pt x="6328567" y="8985913"/>
                  </a:lnTo>
                  <a:lnTo>
                    <a:pt x="6325550" y="8994683"/>
                  </a:lnTo>
                  <a:lnTo>
                    <a:pt x="6274897" y="9035510"/>
                  </a:lnTo>
                  <a:lnTo>
                    <a:pt x="6231266" y="9068207"/>
                  </a:lnTo>
                  <a:lnTo>
                    <a:pt x="6187136" y="9100405"/>
                  </a:lnTo>
                  <a:lnTo>
                    <a:pt x="6053002" y="9195254"/>
                  </a:lnTo>
                  <a:lnTo>
                    <a:pt x="6048512" y="9195254"/>
                  </a:lnTo>
                  <a:lnTo>
                    <a:pt x="6039532" y="9199743"/>
                  </a:lnTo>
                  <a:close/>
                </a:path>
                <a:path w="8280400" h="9683750">
                  <a:moveTo>
                    <a:pt x="234130" y="9011169"/>
                  </a:moveTo>
                  <a:lnTo>
                    <a:pt x="211681" y="9011169"/>
                  </a:lnTo>
                  <a:lnTo>
                    <a:pt x="207191" y="9006678"/>
                  </a:lnTo>
                  <a:lnTo>
                    <a:pt x="121883" y="8939164"/>
                  </a:lnTo>
                  <a:lnTo>
                    <a:pt x="36576" y="8870652"/>
                  </a:lnTo>
                  <a:lnTo>
                    <a:pt x="0" y="8840689"/>
                  </a:lnTo>
                  <a:lnTo>
                    <a:pt x="0" y="8766425"/>
                  </a:lnTo>
                  <a:lnTo>
                    <a:pt x="27950" y="8790811"/>
                  </a:lnTo>
                  <a:lnTo>
                    <a:pt x="69335" y="8825753"/>
                  </a:lnTo>
                  <a:lnTo>
                    <a:pt x="111220" y="8860196"/>
                  </a:lnTo>
                  <a:lnTo>
                    <a:pt x="153479" y="8894265"/>
                  </a:lnTo>
                  <a:lnTo>
                    <a:pt x="238620" y="8961780"/>
                  </a:lnTo>
                  <a:lnTo>
                    <a:pt x="246267" y="8969918"/>
                  </a:lnTo>
                  <a:lnTo>
                    <a:pt x="249283" y="8979739"/>
                  </a:lnTo>
                  <a:lnTo>
                    <a:pt x="248091" y="8989561"/>
                  </a:lnTo>
                  <a:lnTo>
                    <a:pt x="243110" y="8997699"/>
                  </a:lnTo>
                  <a:lnTo>
                    <a:pt x="243110" y="9006678"/>
                  </a:lnTo>
                  <a:lnTo>
                    <a:pt x="234130" y="9011169"/>
                  </a:lnTo>
                  <a:close/>
                </a:path>
                <a:path w="8280400" h="9683750">
                  <a:moveTo>
                    <a:pt x="6564847" y="8800145"/>
                  </a:moveTo>
                  <a:lnTo>
                    <a:pt x="6546888" y="8800145"/>
                  </a:lnTo>
                  <a:lnTo>
                    <a:pt x="6542398" y="8795655"/>
                  </a:lnTo>
                  <a:lnTo>
                    <a:pt x="6533418" y="8791166"/>
                  </a:lnTo>
                  <a:lnTo>
                    <a:pt x="6528437" y="8781063"/>
                  </a:lnTo>
                  <a:lnTo>
                    <a:pt x="6527245" y="8770961"/>
                  </a:lnTo>
                  <a:lnTo>
                    <a:pt x="6530261" y="8760859"/>
                  </a:lnTo>
                  <a:lnTo>
                    <a:pt x="6537908" y="8750757"/>
                  </a:lnTo>
                  <a:lnTo>
                    <a:pt x="6618560" y="8678753"/>
                  </a:lnTo>
                  <a:lnTo>
                    <a:pt x="6658574" y="8642439"/>
                  </a:lnTo>
                  <a:lnTo>
                    <a:pt x="6698213" y="8605751"/>
                  </a:lnTo>
                  <a:lnTo>
                    <a:pt x="6737354" y="8568564"/>
                  </a:lnTo>
                  <a:lnTo>
                    <a:pt x="6775872" y="8530754"/>
                  </a:lnTo>
                  <a:lnTo>
                    <a:pt x="6784080" y="8525702"/>
                  </a:lnTo>
                  <a:lnTo>
                    <a:pt x="6794392" y="8524019"/>
                  </a:lnTo>
                  <a:lnTo>
                    <a:pt x="6805547" y="8525702"/>
                  </a:lnTo>
                  <a:lnTo>
                    <a:pt x="6816280" y="8530754"/>
                  </a:lnTo>
                  <a:lnTo>
                    <a:pt x="6821331" y="8538962"/>
                  </a:lnTo>
                  <a:lnTo>
                    <a:pt x="6823015" y="8549274"/>
                  </a:lnTo>
                  <a:lnTo>
                    <a:pt x="6821331" y="8560429"/>
                  </a:lnTo>
                  <a:lnTo>
                    <a:pt x="6777763" y="8609305"/>
                  </a:lnTo>
                  <a:lnTo>
                    <a:pt x="6738622" y="8647323"/>
                  </a:lnTo>
                  <a:lnTo>
                    <a:pt x="6698982" y="8685092"/>
                  </a:lnTo>
                  <a:lnTo>
                    <a:pt x="6658968" y="8722487"/>
                  </a:lnTo>
                  <a:lnTo>
                    <a:pt x="6618705" y="8759383"/>
                  </a:lnTo>
                  <a:lnTo>
                    <a:pt x="6578317" y="8795655"/>
                  </a:lnTo>
                  <a:lnTo>
                    <a:pt x="6564847" y="8800145"/>
                  </a:lnTo>
                  <a:close/>
                </a:path>
                <a:path w="8280400" h="9683750">
                  <a:moveTo>
                    <a:pt x="7031794" y="8337688"/>
                  </a:moveTo>
                  <a:lnTo>
                    <a:pt x="7000364" y="8337688"/>
                  </a:lnTo>
                  <a:lnTo>
                    <a:pt x="6995875" y="8333198"/>
                  </a:lnTo>
                  <a:lnTo>
                    <a:pt x="6988228" y="8324990"/>
                  </a:lnTo>
                  <a:lnTo>
                    <a:pt x="6985211" y="8314677"/>
                  </a:lnTo>
                  <a:lnTo>
                    <a:pt x="6986404" y="8303523"/>
                  </a:lnTo>
                  <a:lnTo>
                    <a:pt x="6991385" y="8292790"/>
                  </a:lnTo>
                  <a:lnTo>
                    <a:pt x="7026950" y="8252027"/>
                  </a:lnTo>
                  <a:lnTo>
                    <a:pt x="7061892" y="8210642"/>
                  </a:lnTo>
                  <a:lnTo>
                    <a:pt x="7096336" y="8168757"/>
                  </a:lnTo>
                  <a:lnTo>
                    <a:pt x="7130405" y="8126498"/>
                  </a:lnTo>
                  <a:lnTo>
                    <a:pt x="7197919" y="8041356"/>
                  </a:lnTo>
                  <a:lnTo>
                    <a:pt x="7206057" y="8033710"/>
                  </a:lnTo>
                  <a:lnTo>
                    <a:pt x="7215879" y="8030693"/>
                  </a:lnTo>
                  <a:lnTo>
                    <a:pt x="7225700" y="8031886"/>
                  </a:lnTo>
                  <a:lnTo>
                    <a:pt x="7233838" y="8036867"/>
                  </a:lnTo>
                  <a:lnTo>
                    <a:pt x="7241485" y="8045004"/>
                  </a:lnTo>
                  <a:lnTo>
                    <a:pt x="7244502" y="8054826"/>
                  </a:lnTo>
                  <a:lnTo>
                    <a:pt x="7243309" y="8064648"/>
                  </a:lnTo>
                  <a:lnTo>
                    <a:pt x="7170814" y="8158093"/>
                  </a:lnTo>
                  <a:lnTo>
                    <a:pt x="7136745" y="8200747"/>
                  </a:lnTo>
                  <a:lnTo>
                    <a:pt x="7102302" y="8243400"/>
                  </a:lnTo>
                  <a:lnTo>
                    <a:pt x="7067360" y="8286054"/>
                  </a:lnTo>
                  <a:lnTo>
                    <a:pt x="7031794" y="8328708"/>
                  </a:lnTo>
                  <a:lnTo>
                    <a:pt x="7031794" y="8337688"/>
                  </a:lnTo>
                  <a:close/>
                </a:path>
                <a:path w="8280400" h="9683750">
                  <a:moveTo>
                    <a:pt x="7422412" y="7821353"/>
                  </a:moveTo>
                  <a:lnTo>
                    <a:pt x="7404453" y="7821353"/>
                  </a:lnTo>
                  <a:lnTo>
                    <a:pt x="7399963" y="7816863"/>
                  </a:lnTo>
                  <a:lnTo>
                    <a:pt x="7391615" y="7808725"/>
                  </a:lnTo>
                  <a:lnTo>
                    <a:pt x="7387055" y="7798904"/>
                  </a:lnTo>
                  <a:lnTo>
                    <a:pt x="7386704" y="7789082"/>
                  </a:lnTo>
                  <a:lnTo>
                    <a:pt x="7390984" y="7780944"/>
                  </a:lnTo>
                  <a:lnTo>
                    <a:pt x="7420147" y="7735713"/>
                  </a:lnTo>
                  <a:lnTo>
                    <a:pt x="7449186" y="7689982"/>
                  </a:lnTo>
                  <a:lnTo>
                    <a:pt x="7477975" y="7644003"/>
                  </a:lnTo>
                  <a:lnTo>
                    <a:pt x="7506390" y="7598023"/>
                  </a:lnTo>
                  <a:lnTo>
                    <a:pt x="7534306" y="7552293"/>
                  </a:lnTo>
                  <a:lnTo>
                    <a:pt x="7561599" y="7507061"/>
                  </a:lnTo>
                  <a:lnTo>
                    <a:pt x="7569105" y="7498713"/>
                  </a:lnTo>
                  <a:lnTo>
                    <a:pt x="7577875" y="7494153"/>
                  </a:lnTo>
                  <a:lnTo>
                    <a:pt x="7587486" y="7493803"/>
                  </a:lnTo>
                  <a:lnTo>
                    <a:pt x="7597518" y="7498082"/>
                  </a:lnTo>
                  <a:lnTo>
                    <a:pt x="7605866" y="7505588"/>
                  </a:lnTo>
                  <a:lnTo>
                    <a:pt x="7610426" y="7514358"/>
                  </a:lnTo>
                  <a:lnTo>
                    <a:pt x="7610777" y="7523969"/>
                  </a:lnTo>
                  <a:lnTo>
                    <a:pt x="7606498" y="7534001"/>
                  </a:lnTo>
                  <a:lnTo>
                    <a:pt x="7579184" y="7581124"/>
                  </a:lnTo>
                  <a:lnTo>
                    <a:pt x="7551123" y="7628122"/>
                  </a:lnTo>
                  <a:lnTo>
                    <a:pt x="7522313" y="7674871"/>
                  </a:lnTo>
                  <a:lnTo>
                    <a:pt x="7492754" y="7721245"/>
                  </a:lnTo>
                  <a:lnTo>
                    <a:pt x="7462448" y="7767121"/>
                  </a:lnTo>
                  <a:lnTo>
                    <a:pt x="7431393" y="7812373"/>
                  </a:lnTo>
                  <a:lnTo>
                    <a:pt x="7431392" y="7816863"/>
                  </a:lnTo>
                  <a:lnTo>
                    <a:pt x="7422412" y="7821353"/>
                  </a:lnTo>
                  <a:close/>
                </a:path>
                <a:path w="8280400" h="9683750">
                  <a:moveTo>
                    <a:pt x="7741193" y="7255629"/>
                  </a:moveTo>
                  <a:lnTo>
                    <a:pt x="7732213" y="7255629"/>
                  </a:lnTo>
                  <a:lnTo>
                    <a:pt x="7727723" y="7251139"/>
                  </a:lnTo>
                  <a:lnTo>
                    <a:pt x="7719305" y="7245527"/>
                  </a:lnTo>
                  <a:lnTo>
                    <a:pt x="7714254" y="7236547"/>
                  </a:lnTo>
                  <a:lnTo>
                    <a:pt x="7712570" y="7225884"/>
                  </a:lnTo>
                  <a:lnTo>
                    <a:pt x="7714254" y="7215220"/>
                  </a:lnTo>
                  <a:lnTo>
                    <a:pt x="7738574" y="7165832"/>
                  </a:lnTo>
                  <a:lnTo>
                    <a:pt x="7762146" y="7116443"/>
                  </a:lnTo>
                  <a:lnTo>
                    <a:pt x="7784969" y="7067054"/>
                  </a:lnTo>
                  <a:lnTo>
                    <a:pt x="7807044" y="7017666"/>
                  </a:lnTo>
                  <a:lnTo>
                    <a:pt x="7828371" y="6968277"/>
                  </a:lnTo>
                  <a:lnTo>
                    <a:pt x="7848950" y="6918888"/>
                  </a:lnTo>
                  <a:lnTo>
                    <a:pt x="7854562" y="6909838"/>
                  </a:lnTo>
                  <a:lnTo>
                    <a:pt x="7863542" y="6903735"/>
                  </a:lnTo>
                  <a:lnTo>
                    <a:pt x="7874205" y="6901841"/>
                  </a:lnTo>
                  <a:lnTo>
                    <a:pt x="7884869" y="6905419"/>
                  </a:lnTo>
                  <a:lnTo>
                    <a:pt x="7893919" y="6911031"/>
                  </a:lnTo>
                  <a:lnTo>
                    <a:pt x="7900022" y="6920011"/>
                  </a:lnTo>
                  <a:lnTo>
                    <a:pt x="7901916" y="6930674"/>
                  </a:lnTo>
                  <a:lnTo>
                    <a:pt x="7898338" y="6941338"/>
                  </a:lnTo>
                  <a:lnTo>
                    <a:pt x="7877760" y="6991059"/>
                  </a:lnTo>
                  <a:lnTo>
                    <a:pt x="7856433" y="7041279"/>
                  </a:lnTo>
                  <a:lnTo>
                    <a:pt x="7834358" y="7091748"/>
                  </a:lnTo>
                  <a:lnTo>
                    <a:pt x="7811534" y="7142218"/>
                  </a:lnTo>
                  <a:lnTo>
                    <a:pt x="7787962" y="7192438"/>
                  </a:lnTo>
                  <a:lnTo>
                    <a:pt x="7763642" y="7242159"/>
                  </a:lnTo>
                  <a:lnTo>
                    <a:pt x="7747858" y="7254787"/>
                  </a:lnTo>
                  <a:lnTo>
                    <a:pt x="7741193" y="7255629"/>
                  </a:lnTo>
                  <a:close/>
                </a:path>
                <a:path w="8280400" h="9683750">
                  <a:moveTo>
                    <a:pt x="7992626" y="6649497"/>
                  </a:moveTo>
                  <a:lnTo>
                    <a:pt x="7983646" y="6649497"/>
                  </a:lnTo>
                  <a:lnTo>
                    <a:pt x="7974526" y="6644516"/>
                  </a:lnTo>
                  <a:lnTo>
                    <a:pt x="7967932" y="6636588"/>
                  </a:lnTo>
                  <a:lnTo>
                    <a:pt x="7964705" y="6626135"/>
                  </a:lnTo>
                  <a:lnTo>
                    <a:pt x="7965687" y="6613578"/>
                  </a:lnTo>
                  <a:lnTo>
                    <a:pt x="7983273" y="6561944"/>
                  </a:lnTo>
                  <a:lnTo>
                    <a:pt x="8000110" y="6510311"/>
                  </a:lnTo>
                  <a:lnTo>
                    <a:pt x="8016198" y="6458677"/>
                  </a:lnTo>
                  <a:lnTo>
                    <a:pt x="8031539" y="6407044"/>
                  </a:lnTo>
                  <a:lnTo>
                    <a:pt x="8046131" y="6355410"/>
                  </a:lnTo>
                  <a:lnTo>
                    <a:pt x="8059975" y="6303777"/>
                  </a:lnTo>
                  <a:lnTo>
                    <a:pt x="8064886" y="6294657"/>
                  </a:lnTo>
                  <a:lnTo>
                    <a:pt x="8072322" y="6288062"/>
                  </a:lnTo>
                  <a:lnTo>
                    <a:pt x="8081442" y="6284835"/>
                  </a:lnTo>
                  <a:lnTo>
                    <a:pt x="8091404" y="6285818"/>
                  </a:lnTo>
                  <a:lnTo>
                    <a:pt x="8100524" y="6290729"/>
                  </a:lnTo>
                  <a:lnTo>
                    <a:pt x="8107118" y="6298165"/>
                  </a:lnTo>
                  <a:lnTo>
                    <a:pt x="8110345" y="6307285"/>
                  </a:lnTo>
                  <a:lnTo>
                    <a:pt x="8109363" y="6317247"/>
                  </a:lnTo>
                  <a:lnTo>
                    <a:pt x="8095519" y="6369213"/>
                  </a:lnTo>
                  <a:lnTo>
                    <a:pt x="8080927" y="6421678"/>
                  </a:lnTo>
                  <a:lnTo>
                    <a:pt x="8065586" y="6474392"/>
                  </a:lnTo>
                  <a:lnTo>
                    <a:pt x="8049498" y="6527106"/>
                  </a:lnTo>
                  <a:lnTo>
                    <a:pt x="8032661" y="6579571"/>
                  </a:lnTo>
                  <a:lnTo>
                    <a:pt x="8015075" y="6631538"/>
                  </a:lnTo>
                  <a:lnTo>
                    <a:pt x="7999291" y="6648585"/>
                  </a:lnTo>
                  <a:lnTo>
                    <a:pt x="7992626" y="6649497"/>
                  </a:lnTo>
                  <a:close/>
                </a:path>
                <a:path w="8280400" h="9683750">
                  <a:moveTo>
                    <a:pt x="8158751" y="6020915"/>
                  </a:moveTo>
                  <a:lnTo>
                    <a:pt x="8154261" y="6020915"/>
                  </a:lnTo>
                  <a:lnTo>
                    <a:pt x="8145071" y="6016004"/>
                  </a:lnTo>
                  <a:lnTo>
                    <a:pt x="8137985" y="6008568"/>
                  </a:lnTo>
                  <a:lnTo>
                    <a:pt x="8133425" y="5999448"/>
                  </a:lnTo>
                  <a:lnTo>
                    <a:pt x="8131812" y="5989486"/>
                  </a:lnTo>
                  <a:lnTo>
                    <a:pt x="8142662" y="5935628"/>
                  </a:lnTo>
                  <a:lnTo>
                    <a:pt x="8152764" y="5881895"/>
                  </a:lnTo>
                  <a:lnTo>
                    <a:pt x="8162118" y="5828412"/>
                  </a:lnTo>
                  <a:lnTo>
                    <a:pt x="8170724" y="5775302"/>
                  </a:lnTo>
                  <a:lnTo>
                    <a:pt x="8178581" y="5722692"/>
                  </a:lnTo>
                  <a:lnTo>
                    <a:pt x="8185690" y="5670705"/>
                  </a:lnTo>
                  <a:lnTo>
                    <a:pt x="8188075" y="5660883"/>
                  </a:lnTo>
                  <a:lnTo>
                    <a:pt x="8194670" y="5652745"/>
                  </a:lnTo>
                  <a:lnTo>
                    <a:pt x="8204631" y="5647975"/>
                  </a:lnTo>
                  <a:lnTo>
                    <a:pt x="8217119" y="5648256"/>
                  </a:lnTo>
                  <a:lnTo>
                    <a:pt x="8226940" y="5650641"/>
                  </a:lnTo>
                  <a:lnTo>
                    <a:pt x="8235078" y="5657235"/>
                  </a:lnTo>
                  <a:lnTo>
                    <a:pt x="8239849" y="5667197"/>
                  </a:lnTo>
                  <a:lnTo>
                    <a:pt x="8239568" y="5679685"/>
                  </a:lnTo>
                  <a:lnTo>
                    <a:pt x="8232459" y="5733563"/>
                  </a:lnTo>
                  <a:lnTo>
                    <a:pt x="8224602" y="5787441"/>
                  </a:lnTo>
                  <a:lnTo>
                    <a:pt x="8215996" y="5841320"/>
                  </a:lnTo>
                  <a:lnTo>
                    <a:pt x="8206643" y="5895198"/>
                  </a:lnTo>
                  <a:lnTo>
                    <a:pt x="8196540" y="5949077"/>
                  </a:lnTo>
                  <a:lnTo>
                    <a:pt x="8185690" y="6002955"/>
                  </a:lnTo>
                  <a:lnTo>
                    <a:pt x="8168012" y="6019372"/>
                  </a:lnTo>
                  <a:lnTo>
                    <a:pt x="8158751" y="6020915"/>
                  </a:lnTo>
                  <a:close/>
                </a:path>
                <a:path w="8280400" h="9683750">
                  <a:moveTo>
                    <a:pt x="8244059" y="5374374"/>
                  </a:moveTo>
                  <a:lnTo>
                    <a:pt x="8232273" y="5372059"/>
                  </a:lnTo>
                  <a:lnTo>
                    <a:pt x="8223855" y="5365955"/>
                  </a:lnTo>
                  <a:lnTo>
                    <a:pt x="8218803" y="5357326"/>
                  </a:lnTo>
                  <a:lnTo>
                    <a:pt x="8217119" y="5347435"/>
                  </a:lnTo>
                  <a:lnTo>
                    <a:pt x="8220903" y="5293556"/>
                  </a:lnTo>
                  <a:lnTo>
                    <a:pt x="8223439" y="5239678"/>
                  </a:lnTo>
                  <a:lnTo>
                    <a:pt x="8224977" y="5185799"/>
                  </a:lnTo>
                  <a:lnTo>
                    <a:pt x="8225767" y="5131921"/>
                  </a:lnTo>
                  <a:lnTo>
                    <a:pt x="8226056" y="5078375"/>
                  </a:lnTo>
                  <a:lnTo>
                    <a:pt x="8226100" y="5010690"/>
                  </a:lnTo>
                  <a:lnTo>
                    <a:pt x="8228414" y="5000803"/>
                  </a:lnTo>
                  <a:lnTo>
                    <a:pt x="8234518" y="4992174"/>
                  </a:lnTo>
                  <a:lnTo>
                    <a:pt x="8243147" y="4986070"/>
                  </a:lnTo>
                  <a:lnTo>
                    <a:pt x="8253038" y="4983755"/>
                  </a:lnTo>
                  <a:lnTo>
                    <a:pt x="8262930" y="4986070"/>
                  </a:lnTo>
                  <a:lnTo>
                    <a:pt x="8271560" y="4992174"/>
                  </a:lnTo>
                  <a:lnTo>
                    <a:pt x="8277663" y="5000803"/>
                  </a:lnTo>
                  <a:lnTo>
                    <a:pt x="8279977" y="5010690"/>
                  </a:lnTo>
                  <a:lnTo>
                    <a:pt x="8279977" y="5024311"/>
                  </a:lnTo>
                  <a:lnTo>
                    <a:pt x="8279625" y="5078375"/>
                  </a:lnTo>
                  <a:lnTo>
                    <a:pt x="8278648" y="5133085"/>
                  </a:lnTo>
                  <a:lnTo>
                    <a:pt x="8277172" y="5188045"/>
                  </a:lnTo>
                  <a:lnTo>
                    <a:pt x="8275322" y="5243004"/>
                  </a:lnTo>
                  <a:lnTo>
                    <a:pt x="8273222" y="5297714"/>
                  </a:lnTo>
                  <a:lnTo>
                    <a:pt x="8270998" y="5351925"/>
                  </a:lnTo>
                  <a:lnTo>
                    <a:pt x="8253950" y="5372129"/>
                  </a:lnTo>
                  <a:lnTo>
                    <a:pt x="8244059" y="5374374"/>
                  </a:lnTo>
                  <a:close/>
                </a:path>
                <a:path w="8280400" h="9683750">
                  <a:moveTo>
                    <a:pt x="8244059" y="4709873"/>
                  </a:moveTo>
                  <a:lnTo>
                    <a:pt x="8212609" y="4629055"/>
                  </a:lnTo>
                  <a:lnTo>
                    <a:pt x="8207974" y="4575177"/>
                  </a:lnTo>
                  <a:lnTo>
                    <a:pt x="8203089" y="4521298"/>
                  </a:lnTo>
                  <a:lnTo>
                    <a:pt x="8197830" y="4467420"/>
                  </a:lnTo>
                  <a:lnTo>
                    <a:pt x="8192072" y="4413542"/>
                  </a:lnTo>
                  <a:lnTo>
                    <a:pt x="8185690" y="4359663"/>
                  </a:lnTo>
                  <a:lnTo>
                    <a:pt x="8187304" y="4349701"/>
                  </a:lnTo>
                  <a:lnTo>
                    <a:pt x="8191864" y="4340581"/>
                  </a:lnTo>
                  <a:lnTo>
                    <a:pt x="8198950" y="4333145"/>
                  </a:lnTo>
                  <a:lnTo>
                    <a:pt x="8208140" y="4328234"/>
                  </a:lnTo>
                  <a:lnTo>
                    <a:pt x="8218102" y="4329848"/>
                  </a:lnTo>
                  <a:lnTo>
                    <a:pt x="8246262" y="4404895"/>
                  </a:lnTo>
                  <a:lnTo>
                    <a:pt x="8252706" y="4459605"/>
                  </a:lnTo>
                  <a:lnTo>
                    <a:pt x="8258651" y="4514564"/>
                  </a:lnTo>
                  <a:lnTo>
                    <a:pt x="8263848" y="4569523"/>
                  </a:lnTo>
                  <a:lnTo>
                    <a:pt x="8268046" y="4624233"/>
                  </a:lnTo>
                  <a:lnTo>
                    <a:pt x="8270998" y="4678444"/>
                  </a:lnTo>
                  <a:lnTo>
                    <a:pt x="8268683" y="4688406"/>
                  </a:lnTo>
                  <a:lnTo>
                    <a:pt x="8262579" y="4697526"/>
                  </a:lnTo>
                  <a:lnTo>
                    <a:pt x="8253950" y="4704962"/>
                  </a:lnTo>
                  <a:lnTo>
                    <a:pt x="8244059" y="4709873"/>
                  </a:lnTo>
                  <a:close/>
                </a:path>
                <a:path w="8280400" h="9683750">
                  <a:moveTo>
                    <a:pt x="8154261" y="4058842"/>
                  </a:moveTo>
                  <a:lnTo>
                    <a:pt x="8116056" y="3982867"/>
                  </a:lnTo>
                  <a:lnTo>
                    <a:pt x="8104540" y="3929966"/>
                  </a:lnTo>
                  <a:lnTo>
                    <a:pt x="8092526" y="3877563"/>
                  </a:lnTo>
                  <a:lnTo>
                    <a:pt x="8079763" y="3825535"/>
                  </a:lnTo>
                  <a:lnTo>
                    <a:pt x="8066002" y="3773756"/>
                  </a:lnTo>
                  <a:lnTo>
                    <a:pt x="8050994" y="3722101"/>
                  </a:lnTo>
                  <a:lnTo>
                    <a:pt x="8050012" y="3711508"/>
                  </a:lnTo>
                  <a:lnTo>
                    <a:pt x="8053239" y="3701336"/>
                  </a:lnTo>
                  <a:lnTo>
                    <a:pt x="8059834" y="3693689"/>
                  </a:lnTo>
                  <a:lnTo>
                    <a:pt x="8068954" y="3690673"/>
                  </a:lnTo>
                  <a:lnTo>
                    <a:pt x="8079547" y="3689690"/>
                  </a:lnTo>
                  <a:lnTo>
                    <a:pt x="8089719" y="3692917"/>
                  </a:lnTo>
                  <a:lnTo>
                    <a:pt x="8113831" y="3760619"/>
                  </a:lnTo>
                  <a:lnTo>
                    <a:pt x="8127156" y="3813229"/>
                  </a:lnTo>
                  <a:lnTo>
                    <a:pt x="8140230" y="3866339"/>
                  </a:lnTo>
                  <a:lnTo>
                    <a:pt x="8152931" y="3919822"/>
                  </a:lnTo>
                  <a:lnTo>
                    <a:pt x="8165132" y="3973555"/>
                  </a:lnTo>
                  <a:lnTo>
                    <a:pt x="8176710" y="4027413"/>
                  </a:lnTo>
                  <a:lnTo>
                    <a:pt x="8177622" y="4037375"/>
                  </a:lnTo>
                  <a:lnTo>
                    <a:pt x="8173904" y="4046495"/>
                  </a:lnTo>
                  <a:lnTo>
                    <a:pt x="8165976" y="4053931"/>
                  </a:lnTo>
                  <a:lnTo>
                    <a:pt x="8154261" y="4058842"/>
                  </a:lnTo>
                  <a:close/>
                </a:path>
                <a:path w="8280400" h="9683750">
                  <a:moveTo>
                    <a:pt x="7992626" y="3430260"/>
                  </a:moveTo>
                  <a:lnTo>
                    <a:pt x="7988136" y="3430260"/>
                  </a:lnTo>
                  <a:lnTo>
                    <a:pt x="7978875" y="3428717"/>
                  </a:lnTo>
                  <a:lnTo>
                    <a:pt x="7971299" y="3424648"/>
                  </a:lnTo>
                  <a:lnTo>
                    <a:pt x="7965406" y="3418895"/>
                  </a:lnTo>
                  <a:lnTo>
                    <a:pt x="7961196" y="3412300"/>
                  </a:lnTo>
                  <a:lnTo>
                    <a:pt x="7943195" y="3360999"/>
                  </a:lnTo>
                  <a:lnTo>
                    <a:pt x="7924945" y="3310197"/>
                  </a:lnTo>
                  <a:lnTo>
                    <a:pt x="7906195" y="3259645"/>
                  </a:lnTo>
                  <a:lnTo>
                    <a:pt x="7886697" y="3209092"/>
                  </a:lnTo>
                  <a:lnTo>
                    <a:pt x="7866202" y="3158290"/>
                  </a:lnTo>
                  <a:lnTo>
                    <a:pt x="7844459" y="3106989"/>
                  </a:lnTo>
                  <a:lnTo>
                    <a:pt x="7842776" y="3096326"/>
                  </a:lnTo>
                  <a:lnTo>
                    <a:pt x="7844459" y="3085662"/>
                  </a:lnTo>
                  <a:lnTo>
                    <a:pt x="7849510" y="3076682"/>
                  </a:lnTo>
                  <a:lnTo>
                    <a:pt x="7857929" y="3071070"/>
                  </a:lnTo>
                  <a:lnTo>
                    <a:pt x="7868593" y="3069386"/>
                  </a:lnTo>
                  <a:lnTo>
                    <a:pt x="7879256" y="3071070"/>
                  </a:lnTo>
                  <a:lnTo>
                    <a:pt x="7914032" y="3134282"/>
                  </a:lnTo>
                  <a:lnTo>
                    <a:pt x="7934091" y="3184647"/>
                  </a:lnTo>
                  <a:lnTo>
                    <a:pt x="7953900" y="3235512"/>
                  </a:lnTo>
                  <a:lnTo>
                    <a:pt x="7973336" y="3286750"/>
                  </a:lnTo>
                  <a:lnTo>
                    <a:pt x="7992272" y="3338238"/>
                  </a:lnTo>
                  <a:lnTo>
                    <a:pt x="8010585" y="3389851"/>
                  </a:lnTo>
                  <a:lnTo>
                    <a:pt x="8011567" y="3400514"/>
                  </a:lnTo>
                  <a:lnTo>
                    <a:pt x="8008340" y="3411178"/>
                  </a:lnTo>
                  <a:lnTo>
                    <a:pt x="8001746" y="3420158"/>
                  </a:lnTo>
                  <a:lnTo>
                    <a:pt x="7992626" y="3425770"/>
                  </a:lnTo>
                  <a:lnTo>
                    <a:pt x="7992626" y="3430260"/>
                  </a:lnTo>
                  <a:close/>
                </a:path>
                <a:path w="8280400" h="9683750">
                  <a:moveTo>
                    <a:pt x="7741193" y="2828618"/>
                  </a:moveTo>
                  <a:lnTo>
                    <a:pt x="7736703" y="2828618"/>
                  </a:lnTo>
                  <a:lnTo>
                    <a:pt x="7730039" y="2827776"/>
                  </a:lnTo>
                  <a:lnTo>
                    <a:pt x="7723795" y="2825250"/>
                  </a:lnTo>
                  <a:lnTo>
                    <a:pt x="7718393" y="2821041"/>
                  </a:lnTo>
                  <a:lnTo>
                    <a:pt x="7714254" y="2815148"/>
                  </a:lnTo>
                  <a:lnTo>
                    <a:pt x="7639610" y="2671472"/>
                  </a:lnTo>
                  <a:lnTo>
                    <a:pt x="7614147" y="2623247"/>
                  </a:lnTo>
                  <a:lnTo>
                    <a:pt x="7588185" y="2575272"/>
                  </a:lnTo>
                  <a:lnTo>
                    <a:pt x="7561599" y="2527796"/>
                  </a:lnTo>
                  <a:lnTo>
                    <a:pt x="7557319" y="2517133"/>
                  </a:lnTo>
                  <a:lnTo>
                    <a:pt x="7557670" y="2506469"/>
                  </a:lnTo>
                  <a:lnTo>
                    <a:pt x="7562230" y="2497489"/>
                  </a:lnTo>
                  <a:lnTo>
                    <a:pt x="7570579" y="2491877"/>
                  </a:lnTo>
                  <a:lnTo>
                    <a:pt x="7581242" y="2487598"/>
                  </a:lnTo>
                  <a:lnTo>
                    <a:pt x="7591905" y="2487949"/>
                  </a:lnTo>
                  <a:lnTo>
                    <a:pt x="7633416" y="2548333"/>
                  </a:lnTo>
                  <a:lnTo>
                    <a:pt x="7660210" y="2596308"/>
                  </a:lnTo>
                  <a:lnTo>
                    <a:pt x="7686754" y="2644533"/>
                  </a:lnTo>
                  <a:lnTo>
                    <a:pt x="7712924" y="2692757"/>
                  </a:lnTo>
                  <a:lnTo>
                    <a:pt x="7738595" y="2740732"/>
                  </a:lnTo>
                  <a:lnTo>
                    <a:pt x="7763643" y="2788209"/>
                  </a:lnTo>
                  <a:lnTo>
                    <a:pt x="7765327" y="2798872"/>
                  </a:lnTo>
                  <a:lnTo>
                    <a:pt x="7763643" y="2809536"/>
                  </a:lnTo>
                  <a:lnTo>
                    <a:pt x="7758592" y="2818515"/>
                  </a:lnTo>
                  <a:lnTo>
                    <a:pt x="7750173" y="2824128"/>
                  </a:lnTo>
                  <a:lnTo>
                    <a:pt x="7741193" y="2828618"/>
                  </a:lnTo>
                  <a:close/>
                </a:path>
                <a:path w="8280400" h="9683750">
                  <a:moveTo>
                    <a:pt x="7417923" y="2262894"/>
                  </a:moveTo>
                  <a:lnTo>
                    <a:pt x="7408943" y="2262894"/>
                  </a:lnTo>
                  <a:lnTo>
                    <a:pt x="7402278" y="2262052"/>
                  </a:lnTo>
                  <a:lnTo>
                    <a:pt x="7396035" y="2259526"/>
                  </a:lnTo>
                  <a:lnTo>
                    <a:pt x="7390633" y="2255317"/>
                  </a:lnTo>
                  <a:lnTo>
                    <a:pt x="7386493" y="2249424"/>
                  </a:lnTo>
                  <a:lnTo>
                    <a:pt x="7356623" y="2204546"/>
                  </a:lnTo>
                  <a:lnTo>
                    <a:pt x="7325631" y="2159793"/>
                  </a:lnTo>
                  <a:lnTo>
                    <a:pt x="7293890" y="2115289"/>
                  </a:lnTo>
                  <a:lnTo>
                    <a:pt x="7261775" y="2071160"/>
                  </a:lnTo>
                  <a:lnTo>
                    <a:pt x="7197919" y="1984522"/>
                  </a:lnTo>
                  <a:lnTo>
                    <a:pt x="7192938" y="1974490"/>
                  </a:lnTo>
                  <a:lnTo>
                    <a:pt x="7222053" y="1942429"/>
                  </a:lnTo>
                  <a:lnTo>
                    <a:pt x="7230822" y="1945446"/>
                  </a:lnTo>
                  <a:lnTo>
                    <a:pt x="7271649" y="1996100"/>
                  </a:lnTo>
                  <a:lnTo>
                    <a:pt x="7304346" y="2039731"/>
                  </a:lnTo>
                  <a:lnTo>
                    <a:pt x="7336544" y="2083860"/>
                  </a:lnTo>
                  <a:lnTo>
                    <a:pt x="7368368" y="2128364"/>
                  </a:lnTo>
                  <a:lnTo>
                    <a:pt x="7431393" y="2217995"/>
                  </a:lnTo>
                  <a:lnTo>
                    <a:pt x="7435672" y="2228659"/>
                  </a:lnTo>
                  <a:lnTo>
                    <a:pt x="7435322" y="2239322"/>
                  </a:lnTo>
                  <a:lnTo>
                    <a:pt x="7430762" y="2248302"/>
                  </a:lnTo>
                  <a:lnTo>
                    <a:pt x="7422413" y="2253914"/>
                  </a:lnTo>
                  <a:lnTo>
                    <a:pt x="7417923" y="2262894"/>
                  </a:lnTo>
                  <a:close/>
                </a:path>
                <a:path w="8280400" h="9683750">
                  <a:moveTo>
                    <a:pt x="7022814" y="1746559"/>
                  </a:moveTo>
                  <a:lnTo>
                    <a:pt x="7000365" y="1746559"/>
                  </a:lnTo>
                  <a:lnTo>
                    <a:pt x="6995875" y="1742069"/>
                  </a:lnTo>
                  <a:lnTo>
                    <a:pt x="6986895" y="1737579"/>
                  </a:lnTo>
                  <a:lnTo>
                    <a:pt x="6950604" y="1697170"/>
                  </a:lnTo>
                  <a:lnTo>
                    <a:pt x="6913727" y="1656928"/>
                  </a:lnTo>
                  <a:lnTo>
                    <a:pt x="6876332" y="1616914"/>
                  </a:lnTo>
                  <a:lnTo>
                    <a:pt x="6838563" y="1577274"/>
                  </a:lnTo>
                  <a:lnTo>
                    <a:pt x="6800545" y="1538133"/>
                  </a:lnTo>
                  <a:lnTo>
                    <a:pt x="6762402" y="1499616"/>
                  </a:lnTo>
                  <a:lnTo>
                    <a:pt x="6757351" y="1491408"/>
                  </a:lnTo>
                  <a:lnTo>
                    <a:pt x="6755667" y="1481095"/>
                  </a:lnTo>
                  <a:lnTo>
                    <a:pt x="6757351" y="1469941"/>
                  </a:lnTo>
                  <a:lnTo>
                    <a:pt x="6762402" y="1459207"/>
                  </a:lnTo>
                  <a:lnTo>
                    <a:pt x="6770610" y="1454156"/>
                  </a:lnTo>
                  <a:lnTo>
                    <a:pt x="6780922" y="1452472"/>
                  </a:lnTo>
                  <a:lnTo>
                    <a:pt x="6792077" y="1454156"/>
                  </a:lnTo>
                  <a:lnTo>
                    <a:pt x="6840953" y="1497724"/>
                  </a:lnTo>
                  <a:lnTo>
                    <a:pt x="6878972" y="1536865"/>
                  </a:lnTo>
                  <a:lnTo>
                    <a:pt x="6916741" y="1576505"/>
                  </a:lnTo>
                  <a:lnTo>
                    <a:pt x="6954135" y="1616519"/>
                  </a:lnTo>
                  <a:lnTo>
                    <a:pt x="6991031" y="1656782"/>
                  </a:lnTo>
                  <a:lnTo>
                    <a:pt x="7027317" y="1697191"/>
                  </a:lnTo>
                  <a:lnTo>
                    <a:pt x="7033477" y="1715691"/>
                  </a:lnTo>
                  <a:lnTo>
                    <a:pt x="7030461" y="1726845"/>
                  </a:lnTo>
                  <a:lnTo>
                    <a:pt x="7022814" y="1737579"/>
                  </a:lnTo>
                  <a:lnTo>
                    <a:pt x="7022814" y="1746559"/>
                  </a:lnTo>
                  <a:close/>
                </a:path>
                <a:path w="8280400" h="9683750">
                  <a:moveTo>
                    <a:pt x="6551377" y="1288592"/>
                  </a:moveTo>
                  <a:lnTo>
                    <a:pt x="6533418" y="1288592"/>
                  </a:lnTo>
                  <a:lnTo>
                    <a:pt x="6528929" y="1284102"/>
                  </a:lnTo>
                  <a:lnTo>
                    <a:pt x="6488167" y="1248536"/>
                  </a:lnTo>
                  <a:lnTo>
                    <a:pt x="6446781" y="1213594"/>
                  </a:lnTo>
                  <a:lnTo>
                    <a:pt x="6404896" y="1179151"/>
                  </a:lnTo>
                  <a:lnTo>
                    <a:pt x="6362637" y="1145082"/>
                  </a:lnTo>
                  <a:lnTo>
                    <a:pt x="6277496" y="1077568"/>
                  </a:lnTo>
                  <a:lnTo>
                    <a:pt x="6269849" y="1069430"/>
                  </a:lnTo>
                  <a:lnTo>
                    <a:pt x="6266832" y="1059609"/>
                  </a:lnTo>
                  <a:lnTo>
                    <a:pt x="6268025" y="1049787"/>
                  </a:lnTo>
                  <a:lnTo>
                    <a:pt x="6273006" y="1041649"/>
                  </a:lnTo>
                  <a:lnTo>
                    <a:pt x="6281143" y="1034002"/>
                  </a:lnTo>
                  <a:lnTo>
                    <a:pt x="6290965" y="1030986"/>
                  </a:lnTo>
                  <a:lnTo>
                    <a:pt x="6300787" y="1032178"/>
                  </a:lnTo>
                  <a:lnTo>
                    <a:pt x="6436886" y="1138743"/>
                  </a:lnTo>
                  <a:lnTo>
                    <a:pt x="6479540" y="1173186"/>
                  </a:lnTo>
                  <a:lnTo>
                    <a:pt x="6522193" y="1208128"/>
                  </a:lnTo>
                  <a:lnTo>
                    <a:pt x="6564847" y="1243693"/>
                  </a:lnTo>
                  <a:lnTo>
                    <a:pt x="6575511" y="1262214"/>
                  </a:lnTo>
                  <a:lnTo>
                    <a:pt x="6574318" y="1273368"/>
                  </a:lnTo>
                  <a:lnTo>
                    <a:pt x="6569337" y="1284102"/>
                  </a:lnTo>
                  <a:lnTo>
                    <a:pt x="6560358" y="1284102"/>
                  </a:lnTo>
                  <a:lnTo>
                    <a:pt x="6551377" y="1288592"/>
                  </a:lnTo>
                  <a:close/>
                </a:path>
                <a:path w="8280400" h="9683750">
                  <a:moveTo>
                    <a:pt x="229640" y="1091038"/>
                  </a:moveTo>
                  <a:lnTo>
                    <a:pt x="207191" y="1091038"/>
                  </a:lnTo>
                  <a:lnTo>
                    <a:pt x="198211" y="1086548"/>
                  </a:lnTo>
                  <a:lnTo>
                    <a:pt x="193721" y="1082058"/>
                  </a:lnTo>
                  <a:lnTo>
                    <a:pt x="188740" y="1072026"/>
                  </a:lnTo>
                  <a:lnTo>
                    <a:pt x="187548" y="1062415"/>
                  </a:lnTo>
                  <a:lnTo>
                    <a:pt x="190564" y="1053645"/>
                  </a:lnTo>
                  <a:lnTo>
                    <a:pt x="241218" y="1012818"/>
                  </a:lnTo>
                  <a:lnTo>
                    <a:pt x="284849" y="980121"/>
                  </a:lnTo>
                  <a:lnTo>
                    <a:pt x="328979" y="947923"/>
                  </a:lnTo>
                  <a:lnTo>
                    <a:pt x="373482" y="916099"/>
                  </a:lnTo>
                  <a:lnTo>
                    <a:pt x="463113" y="853074"/>
                  </a:lnTo>
                  <a:lnTo>
                    <a:pt x="473777" y="848795"/>
                  </a:lnTo>
                  <a:lnTo>
                    <a:pt x="484440" y="849146"/>
                  </a:lnTo>
                  <a:lnTo>
                    <a:pt x="493420" y="853706"/>
                  </a:lnTo>
                  <a:lnTo>
                    <a:pt x="499032" y="862054"/>
                  </a:lnTo>
                  <a:lnTo>
                    <a:pt x="503312" y="872718"/>
                  </a:lnTo>
                  <a:lnTo>
                    <a:pt x="502961" y="883381"/>
                  </a:lnTo>
                  <a:lnTo>
                    <a:pt x="498401" y="892361"/>
                  </a:lnTo>
                  <a:lnTo>
                    <a:pt x="445175" y="927843"/>
                  </a:lnTo>
                  <a:lnTo>
                    <a:pt x="400422" y="958836"/>
                  </a:lnTo>
                  <a:lnTo>
                    <a:pt x="355918" y="990577"/>
                  </a:lnTo>
                  <a:lnTo>
                    <a:pt x="225150" y="1086548"/>
                  </a:lnTo>
                  <a:lnTo>
                    <a:pt x="229640" y="1091038"/>
                  </a:lnTo>
                  <a:close/>
                </a:path>
                <a:path w="8280400" h="9683750">
                  <a:moveTo>
                    <a:pt x="6035042" y="888993"/>
                  </a:moveTo>
                  <a:lnTo>
                    <a:pt x="6017083" y="888993"/>
                  </a:lnTo>
                  <a:lnTo>
                    <a:pt x="6012593" y="884504"/>
                  </a:lnTo>
                  <a:lnTo>
                    <a:pt x="5967341" y="855340"/>
                  </a:lnTo>
                  <a:lnTo>
                    <a:pt x="5921465" y="826302"/>
                  </a:lnTo>
                  <a:lnTo>
                    <a:pt x="5875090" y="797512"/>
                  </a:lnTo>
                  <a:lnTo>
                    <a:pt x="5828342" y="769097"/>
                  </a:lnTo>
                  <a:lnTo>
                    <a:pt x="5781344" y="741181"/>
                  </a:lnTo>
                  <a:lnTo>
                    <a:pt x="5734221" y="713889"/>
                  </a:lnTo>
                  <a:lnTo>
                    <a:pt x="5725873" y="706382"/>
                  </a:lnTo>
                  <a:lnTo>
                    <a:pt x="5721313" y="697613"/>
                  </a:lnTo>
                  <a:lnTo>
                    <a:pt x="5720962" y="688002"/>
                  </a:lnTo>
                  <a:lnTo>
                    <a:pt x="5725241" y="677970"/>
                  </a:lnTo>
                  <a:lnTo>
                    <a:pt x="5732748" y="669621"/>
                  </a:lnTo>
                  <a:lnTo>
                    <a:pt x="5741517" y="665061"/>
                  </a:lnTo>
                  <a:lnTo>
                    <a:pt x="5751128" y="664711"/>
                  </a:lnTo>
                  <a:lnTo>
                    <a:pt x="5761161" y="668990"/>
                  </a:lnTo>
                  <a:lnTo>
                    <a:pt x="5808284" y="696303"/>
                  </a:lnTo>
                  <a:lnTo>
                    <a:pt x="5855282" y="724365"/>
                  </a:lnTo>
                  <a:lnTo>
                    <a:pt x="5902030" y="753175"/>
                  </a:lnTo>
                  <a:lnTo>
                    <a:pt x="5948405" y="782733"/>
                  </a:lnTo>
                  <a:lnTo>
                    <a:pt x="5994280" y="813040"/>
                  </a:lnTo>
                  <a:lnTo>
                    <a:pt x="6039532" y="844095"/>
                  </a:lnTo>
                  <a:lnTo>
                    <a:pt x="6052791" y="871876"/>
                  </a:lnTo>
                  <a:lnTo>
                    <a:pt x="6048512" y="880014"/>
                  </a:lnTo>
                  <a:lnTo>
                    <a:pt x="6044023" y="884504"/>
                  </a:lnTo>
                  <a:lnTo>
                    <a:pt x="6035042" y="888993"/>
                  </a:lnTo>
                  <a:close/>
                </a:path>
                <a:path w="8280400" h="9683750">
                  <a:moveTo>
                    <a:pt x="768425" y="727358"/>
                  </a:moveTo>
                  <a:lnTo>
                    <a:pt x="759445" y="727358"/>
                  </a:lnTo>
                  <a:lnTo>
                    <a:pt x="752780" y="726516"/>
                  </a:lnTo>
                  <a:lnTo>
                    <a:pt x="746537" y="723991"/>
                  </a:lnTo>
                  <a:lnTo>
                    <a:pt x="741135" y="719782"/>
                  </a:lnTo>
                  <a:lnTo>
                    <a:pt x="736996" y="713889"/>
                  </a:lnTo>
                  <a:lnTo>
                    <a:pt x="732716" y="703225"/>
                  </a:lnTo>
                  <a:lnTo>
                    <a:pt x="733067" y="692562"/>
                  </a:lnTo>
                  <a:lnTo>
                    <a:pt x="841427" y="624258"/>
                  </a:lnTo>
                  <a:lnTo>
                    <a:pt x="937876" y="571543"/>
                  </a:lnTo>
                  <a:lnTo>
                    <a:pt x="1033327" y="520824"/>
                  </a:lnTo>
                  <a:lnTo>
                    <a:pt x="1043991" y="519140"/>
                  </a:lnTo>
                  <a:lnTo>
                    <a:pt x="1054654" y="520824"/>
                  </a:lnTo>
                  <a:lnTo>
                    <a:pt x="1063634" y="525875"/>
                  </a:lnTo>
                  <a:lnTo>
                    <a:pt x="1069246" y="534294"/>
                  </a:lnTo>
                  <a:lnTo>
                    <a:pt x="1070930" y="544957"/>
                  </a:lnTo>
                  <a:lnTo>
                    <a:pt x="1069246" y="555621"/>
                  </a:lnTo>
                  <a:lnTo>
                    <a:pt x="1064195" y="564600"/>
                  </a:lnTo>
                  <a:lnTo>
                    <a:pt x="1055777" y="570213"/>
                  </a:lnTo>
                  <a:lnTo>
                    <a:pt x="958330" y="619768"/>
                  </a:lnTo>
                  <a:lnTo>
                    <a:pt x="910417" y="644857"/>
                  </a:lnTo>
                  <a:lnTo>
                    <a:pt x="862878" y="670320"/>
                  </a:lnTo>
                  <a:lnTo>
                    <a:pt x="815589" y="696283"/>
                  </a:lnTo>
                  <a:lnTo>
                    <a:pt x="768425" y="722868"/>
                  </a:lnTo>
                  <a:lnTo>
                    <a:pt x="768425" y="727358"/>
                  </a:lnTo>
                  <a:close/>
                </a:path>
                <a:path w="8280400" h="9683750">
                  <a:moveTo>
                    <a:pt x="5460339" y="565723"/>
                  </a:moveTo>
                  <a:lnTo>
                    <a:pt x="5451360" y="565723"/>
                  </a:lnTo>
                  <a:lnTo>
                    <a:pt x="5446870" y="561233"/>
                  </a:lnTo>
                  <a:lnTo>
                    <a:pt x="5397481" y="536913"/>
                  </a:lnTo>
                  <a:lnTo>
                    <a:pt x="5348093" y="513341"/>
                  </a:lnTo>
                  <a:lnTo>
                    <a:pt x="5298704" y="490517"/>
                  </a:lnTo>
                  <a:lnTo>
                    <a:pt x="5249315" y="468442"/>
                  </a:lnTo>
                  <a:lnTo>
                    <a:pt x="5199927" y="447115"/>
                  </a:lnTo>
                  <a:lnTo>
                    <a:pt x="5150538" y="426537"/>
                  </a:lnTo>
                  <a:lnTo>
                    <a:pt x="5141488" y="420924"/>
                  </a:lnTo>
                  <a:lnTo>
                    <a:pt x="5135385" y="411945"/>
                  </a:lnTo>
                  <a:lnTo>
                    <a:pt x="5133490" y="401281"/>
                  </a:lnTo>
                  <a:lnTo>
                    <a:pt x="5137068" y="390618"/>
                  </a:lnTo>
                  <a:lnTo>
                    <a:pt x="5142681" y="381568"/>
                  </a:lnTo>
                  <a:lnTo>
                    <a:pt x="5151660" y="375465"/>
                  </a:lnTo>
                  <a:lnTo>
                    <a:pt x="5162324" y="373570"/>
                  </a:lnTo>
                  <a:lnTo>
                    <a:pt x="5172987" y="377148"/>
                  </a:lnTo>
                  <a:lnTo>
                    <a:pt x="5222708" y="397727"/>
                  </a:lnTo>
                  <a:lnTo>
                    <a:pt x="5272928" y="419054"/>
                  </a:lnTo>
                  <a:lnTo>
                    <a:pt x="5323398" y="441129"/>
                  </a:lnTo>
                  <a:lnTo>
                    <a:pt x="5373867" y="463952"/>
                  </a:lnTo>
                  <a:lnTo>
                    <a:pt x="5424087" y="487524"/>
                  </a:lnTo>
                  <a:lnTo>
                    <a:pt x="5473808" y="511844"/>
                  </a:lnTo>
                  <a:lnTo>
                    <a:pt x="5488962" y="537100"/>
                  </a:lnTo>
                  <a:lnTo>
                    <a:pt x="5487278" y="547763"/>
                  </a:lnTo>
                  <a:lnTo>
                    <a:pt x="5482438" y="554358"/>
                  </a:lnTo>
                  <a:lnTo>
                    <a:pt x="5475493" y="560110"/>
                  </a:lnTo>
                  <a:lnTo>
                    <a:pt x="5467706" y="564179"/>
                  </a:lnTo>
                  <a:lnTo>
                    <a:pt x="5460339" y="565723"/>
                  </a:lnTo>
                  <a:close/>
                </a:path>
                <a:path w="8280400" h="9683750">
                  <a:moveTo>
                    <a:pt x="1347618" y="435517"/>
                  </a:moveTo>
                  <a:lnTo>
                    <a:pt x="1343128" y="435517"/>
                  </a:lnTo>
                  <a:lnTo>
                    <a:pt x="1335762" y="434605"/>
                  </a:lnTo>
                  <a:lnTo>
                    <a:pt x="1327975" y="431588"/>
                  </a:lnTo>
                  <a:lnTo>
                    <a:pt x="1321030" y="426046"/>
                  </a:lnTo>
                  <a:lnTo>
                    <a:pt x="1316189" y="417557"/>
                  </a:lnTo>
                  <a:lnTo>
                    <a:pt x="1314505" y="406894"/>
                  </a:lnTo>
                  <a:lnTo>
                    <a:pt x="1316189" y="396230"/>
                  </a:lnTo>
                  <a:lnTo>
                    <a:pt x="1379401" y="361455"/>
                  </a:lnTo>
                  <a:lnTo>
                    <a:pt x="1480631" y="321586"/>
                  </a:lnTo>
                  <a:lnTo>
                    <a:pt x="1531869" y="302151"/>
                  </a:lnTo>
                  <a:lnTo>
                    <a:pt x="1583357" y="283214"/>
                  </a:lnTo>
                  <a:lnTo>
                    <a:pt x="1634970" y="264902"/>
                  </a:lnTo>
                  <a:lnTo>
                    <a:pt x="1645634" y="263919"/>
                  </a:lnTo>
                  <a:lnTo>
                    <a:pt x="1656297" y="267146"/>
                  </a:lnTo>
                  <a:lnTo>
                    <a:pt x="1665277" y="273741"/>
                  </a:lnTo>
                  <a:lnTo>
                    <a:pt x="1670889" y="282861"/>
                  </a:lnTo>
                  <a:lnTo>
                    <a:pt x="1671871" y="293524"/>
                  </a:lnTo>
                  <a:lnTo>
                    <a:pt x="1668644" y="304188"/>
                  </a:lnTo>
                  <a:lnTo>
                    <a:pt x="1662050" y="313168"/>
                  </a:lnTo>
                  <a:lnTo>
                    <a:pt x="1652930" y="318780"/>
                  </a:lnTo>
                  <a:lnTo>
                    <a:pt x="1550827" y="355032"/>
                  </a:lnTo>
                  <a:lnTo>
                    <a:pt x="1500274" y="373781"/>
                  </a:lnTo>
                  <a:lnTo>
                    <a:pt x="1449721" y="393279"/>
                  </a:lnTo>
                  <a:lnTo>
                    <a:pt x="1398919" y="413774"/>
                  </a:lnTo>
                  <a:lnTo>
                    <a:pt x="1347618" y="435517"/>
                  </a:lnTo>
                  <a:close/>
                </a:path>
                <a:path w="8280400" h="9683750">
                  <a:moveTo>
                    <a:pt x="4858696" y="314290"/>
                  </a:moveTo>
                  <a:lnTo>
                    <a:pt x="4849717" y="314290"/>
                  </a:lnTo>
                  <a:lnTo>
                    <a:pt x="4798083" y="296705"/>
                  </a:lnTo>
                  <a:lnTo>
                    <a:pt x="4746450" y="279868"/>
                  </a:lnTo>
                  <a:lnTo>
                    <a:pt x="4694816" y="263779"/>
                  </a:lnTo>
                  <a:lnTo>
                    <a:pt x="4643183" y="248439"/>
                  </a:lnTo>
                  <a:lnTo>
                    <a:pt x="4591549" y="233847"/>
                  </a:lnTo>
                  <a:lnTo>
                    <a:pt x="4539916" y="220003"/>
                  </a:lnTo>
                  <a:lnTo>
                    <a:pt x="4530796" y="215092"/>
                  </a:lnTo>
                  <a:lnTo>
                    <a:pt x="4524201" y="207656"/>
                  </a:lnTo>
                  <a:lnTo>
                    <a:pt x="4520974" y="198536"/>
                  </a:lnTo>
                  <a:lnTo>
                    <a:pt x="4521957" y="188574"/>
                  </a:lnTo>
                  <a:lnTo>
                    <a:pt x="4526868" y="179454"/>
                  </a:lnTo>
                  <a:lnTo>
                    <a:pt x="4534304" y="172859"/>
                  </a:lnTo>
                  <a:lnTo>
                    <a:pt x="4543424" y="169632"/>
                  </a:lnTo>
                  <a:lnTo>
                    <a:pt x="4553386" y="170614"/>
                  </a:lnTo>
                  <a:lnTo>
                    <a:pt x="4605352" y="184458"/>
                  </a:lnTo>
                  <a:lnTo>
                    <a:pt x="4657817" y="199050"/>
                  </a:lnTo>
                  <a:lnTo>
                    <a:pt x="4710531" y="214391"/>
                  </a:lnTo>
                  <a:lnTo>
                    <a:pt x="4763246" y="230479"/>
                  </a:lnTo>
                  <a:lnTo>
                    <a:pt x="4815711" y="247316"/>
                  </a:lnTo>
                  <a:lnTo>
                    <a:pt x="4867677" y="264902"/>
                  </a:lnTo>
                  <a:lnTo>
                    <a:pt x="4886618" y="288263"/>
                  </a:lnTo>
                  <a:lnTo>
                    <a:pt x="4885636" y="300821"/>
                  </a:lnTo>
                  <a:lnTo>
                    <a:pt x="4878901" y="306713"/>
                  </a:lnTo>
                  <a:lnTo>
                    <a:pt x="4872166" y="310923"/>
                  </a:lnTo>
                  <a:lnTo>
                    <a:pt x="4865431" y="313448"/>
                  </a:lnTo>
                  <a:lnTo>
                    <a:pt x="4858696" y="314290"/>
                  </a:lnTo>
                  <a:close/>
                </a:path>
                <a:path w="8280400" h="9683750">
                  <a:moveTo>
                    <a:pt x="1962730" y="228983"/>
                  </a:moveTo>
                  <a:lnTo>
                    <a:pt x="1967220" y="224493"/>
                  </a:lnTo>
                  <a:lnTo>
                    <a:pt x="1958240" y="224493"/>
                  </a:lnTo>
                  <a:lnTo>
                    <a:pt x="1948980" y="222949"/>
                  </a:lnTo>
                  <a:lnTo>
                    <a:pt x="1941403" y="218880"/>
                  </a:lnTo>
                  <a:lnTo>
                    <a:pt x="1935510" y="213128"/>
                  </a:lnTo>
                  <a:lnTo>
                    <a:pt x="1931301" y="206533"/>
                  </a:lnTo>
                  <a:lnTo>
                    <a:pt x="1930319" y="195940"/>
                  </a:lnTo>
                  <a:lnTo>
                    <a:pt x="1933546" y="185768"/>
                  </a:lnTo>
                  <a:lnTo>
                    <a:pt x="2053858" y="148331"/>
                  </a:lnTo>
                  <a:lnTo>
                    <a:pt x="2160451" y="122556"/>
                  </a:lnTo>
                  <a:lnTo>
                    <a:pt x="2214184" y="110354"/>
                  </a:lnTo>
                  <a:lnTo>
                    <a:pt x="2268041" y="98776"/>
                  </a:lnTo>
                  <a:lnTo>
                    <a:pt x="2278003" y="97864"/>
                  </a:lnTo>
                  <a:lnTo>
                    <a:pt x="2287123" y="101582"/>
                  </a:lnTo>
                  <a:lnTo>
                    <a:pt x="2294560" y="109510"/>
                  </a:lnTo>
                  <a:lnTo>
                    <a:pt x="2299470" y="121226"/>
                  </a:lnTo>
                  <a:lnTo>
                    <a:pt x="2300382" y="131188"/>
                  </a:lnTo>
                  <a:lnTo>
                    <a:pt x="2296664" y="140308"/>
                  </a:lnTo>
                  <a:lnTo>
                    <a:pt x="2288737" y="147744"/>
                  </a:lnTo>
                  <a:lnTo>
                    <a:pt x="2277021" y="152655"/>
                  </a:lnTo>
                  <a:lnTo>
                    <a:pt x="2170594" y="175437"/>
                  </a:lnTo>
                  <a:lnTo>
                    <a:pt x="2118192" y="187451"/>
                  </a:lnTo>
                  <a:lnTo>
                    <a:pt x="2066163" y="200214"/>
                  </a:lnTo>
                  <a:lnTo>
                    <a:pt x="2014384" y="213975"/>
                  </a:lnTo>
                  <a:lnTo>
                    <a:pt x="1962730" y="228983"/>
                  </a:lnTo>
                  <a:close/>
                </a:path>
                <a:path w="8280400" h="9683750">
                  <a:moveTo>
                    <a:pt x="4225625" y="148165"/>
                  </a:moveTo>
                  <a:lnTo>
                    <a:pt x="4221135" y="148165"/>
                  </a:lnTo>
                  <a:lnTo>
                    <a:pt x="4167277" y="137626"/>
                  </a:lnTo>
                  <a:lnTo>
                    <a:pt x="4113544" y="128210"/>
                  </a:lnTo>
                  <a:lnTo>
                    <a:pt x="3902354" y="94286"/>
                  </a:lnTo>
                  <a:lnTo>
                    <a:pt x="3892533" y="91901"/>
                  </a:lnTo>
                  <a:lnTo>
                    <a:pt x="3884395" y="85307"/>
                  </a:lnTo>
                  <a:lnTo>
                    <a:pt x="3879624" y="75345"/>
                  </a:lnTo>
                  <a:lnTo>
                    <a:pt x="3879905" y="62857"/>
                  </a:lnTo>
                  <a:lnTo>
                    <a:pt x="3882290" y="53036"/>
                  </a:lnTo>
                  <a:lnTo>
                    <a:pt x="3888885" y="44898"/>
                  </a:lnTo>
                  <a:lnTo>
                    <a:pt x="3898847" y="40127"/>
                  </a:lnTo>
                  <a:lnTo>
                    <a:pt x="3911334" y="40408"/>
                  </a:lnTo>
                  <a:lnTo>
                    <a:pt x="3965212" y="47517"/>
                  </a:lnTo>
                  <a:lnTo>
                    <a:pt x="4019091" y="55374"/>
                  </a:lnTo>
                  <a:lnTo>
                    <a:pt x="4072969" y="63980"/>
                  </a:lnTo>
                  <a:lnTo>
                    <a:pt x="4126848" y="73334"/>
                  </a:lnTo>
                  <a:lnTo>
                    <a:pt x="4180726" y="83436"/>
                  </a:lnTo>
                  <a:lnTo>
                    <a:pt x="4234605" y="94286"/>
                  </a:lnTo>
                  <a:lnTo>
                    <a:pt x="4257054" y="125716"/>
                  </a:lnTo>
                  <a:lnTo>
                    <a:pt x="4250249" y="134906"/>
                  </a:lnTo>
                  <a:lnTo>
                    <a:pt x="4243023" y="141991"/>
                  </a:lnTo>
                  <a:lnTo>
                    <a:pt x="4234955" y="146551"/>
                  </a:lnTo>
                  <a:lnTo>
                    <a:pt x="4225625" y="148165"/>
                  </a:lnTo>
                  <a:close/>
                </a:path>
                <a:path w="8280400" h="9683750">
                  <a:moveTo>
                    <a:pt x="2600292" y="98776"/>
                  </a:moveTo>
                  <a:lnTo>
                    <a:pt x="2590400" y="97163"/>
                  </a:lnTo>
                  <a:lnTo>
                    <a:pt x="2581771" y="92603"/>
                  </a:lnTo>
                  <a:lnTo>
                    <a:pt x="2575668" y="85517"/>
                  </a:lnTo>
                  <a:lnTo>
                    <a:pt x="2573353" y="76327"/>
                  </a:lnTo>
                  <a:lnTo>
                    <a:pt x="2574966" y="66365"/>
                  </a:lnTo>
                  <a:lnTo>
                    <a:pt x="2650013" y="38205"/>
                  </a:lnTo>
                  <a:lnTo>
                    <a:pt x="2759682" y="25816"/>
                  </a:lnTo>
                  <a:lnTo>
                    <a:pt x="2814642" y="20619"/>
                  </a:lnTo>
                  <a:lnTo>
                    <a:pt x="2869352" y="16420"/>
                  </a:lnTo>
                  <a:lnTo>
                    <a:pt x="2923563" y="13469"/>
                  </a:lnTo>
                  <a:lnTo>
                    <a:pt x="2933454" y="15152"/>
                  </a:lnTo>
                  <a:lnTo>
                    <a:pt x="2942083" y="20204"/>
                  </a:lnTo>
                  <a:lnTo>
                    <a:pt x="2948187" y="28622"/>
                  </a:lnTo>
                  <a:lnTo>
                    <a:pt x="2950502" y="40408"/>
                  </a:lnTo>
                  <a:lnTo>
                    <a:pt x="2948818" y="50300"/>
                  </a:lnTo>
                  <a:lnTo>
                    <a:pt x="2943767" y="58929"/>
                  </a:lnTo>
                  <a:lnTo>
                    <a:pt x="2935349" y="65032"/>
                  </a:lnTo>
                  <a:lnTo>
                    <a:pt x="2923563" y="67347"/>
                  </a:lnTo>
                  <a:lnTo>
                    <a:pt x="2871555" y="70299"/>
                  </a:lnTo>
                  <a:lnTo>
                    <a:pt x="2818799" y="74498"/>
                  </a:lnTo>
                  <a:lnTo>
                    <a:pt x="2765295" y="79694"/>
                  </a:lnTo>
                  <a:lnTo>
                    <a:pt x="2600292" y="98776"/>
                  </a:lnTo>
                  <a:close/>
                </a:path>
                <a:path w="8280400" h="9683750">
                  <a:moveTo>
                    <a:pt x="3579083" y="62857"/>
                  </a:moveTo>
                  <a:lnTo>
                    <a:pt x="3419693" y="56684"/>
                  </a:lnTo>
                  <a:lnTo>
                    <a:pt x="3313848" y="54231"/>
                  </a:lnTo>
                  <a:lnTo>
                    <a:pt x="3260303" y="53878"/>
                  </a:lnTo>
                  <a:lnTo>
                    <a:pt x="3251323" y="53878"/>
                  </a:lnTo>
                  <a:lnTo>
                    <a:pt x="3241431" y="51563"/>
                  </a:lnTo>
                  <a:lnTo>
                    <a:pt x="3232802" y="45459"/>
                  </a:lnTo>
                  <a:lnTo>
                    <a:pt x="3226699" y="36830"/>
                  </a:lnTo>
                  <a:lnTo>
                    <a:pt x="3224384" y="26938"/>
                  </a:lnTo>
                  <a:lnTo>
                    <a:pt x="3226699" y="17047"/>
                  </a:lnTo>
                  <a:lnTo>
                    <a:pt x="3232802" y="8418"/>
                  </a:lnTo>
                  <a:lnTo>
                    <a:pt x="3241431" y="2314"/>
                  </a:lnTo>
                  <a:lnTo>
                    <a:pt x="3251322" y="0"/>
                  </a:lnTo>
                  <a:lnTo>
                    <a:pt x="3260351" y="0"/>
                  </a:lnTo>
                  <a:lnTo>
                    <a:pt x="3314160" y="353"/>
                  </a:lnTo>
                  <a:lnTo>
                    <a:pt x="3421377" y="2805"/>
                  </a:lnTo>
                  <a:lnTo>
                    <a:pt x="3579083" y="8979"/>
                  </a:lnTo>
                  <a:lnTo>
                    <a:pt x="3606022" y="35918"/>
                  </a:lnTo>
                  <a:lnTo>
                    <a:pt x="3603708" y="47704"/>
                  </a:lnTo>
                  <a:lnTo>
                    <a:pt x="3597604" y="56123"/>
                  </a:lnTo>
                  <a:lnTo>
                    <a:pt x="3588975" y="61174"/>
                  </a:lnTo>
                  <a:lnTo>
                    <a:pt x="3579083" y="62857"/>
                  </a:lnTo>
                  <a:close/>
                </a:path>
              </a:pathLst>
            </a:custGeom>
            <a:solidFill>
              <a:srgbClr val="FEFAD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66451"/>
              <a:ext cx="8118791" cy="952054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646413" y="3402824"/>
            <a:ext cx="4471035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5">
                <a:solidFill>
                  <a:srgbClr val="3B5229"/>
                </a:solidFill>
                <a:latin typeface="Tahoma"/>
                <a:cs typeface="Tahoma"/>
              </a:rPr>
              <a:t>MURTAZA</a:t>
            </a:r>
            <a:r>
              <a:rPr dirty="0" sz="2700" spc="8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105">
                <a:solidFill>
                  <a:srgbClr val="3B5229"/>
                </a:solidFill>
                <a:latin typeface="Tahoma"/>
                <a:cs typeface="Tahoma"/>
              </a:rPr>
              <a:t>AHMED</a:t>
            </a:r>
            <a:r>
              <a:rPr dirty="0" sz="2700" spc="9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295">
                <a:solidFill>
                  <a:srgbClr val="3B5229"/>
                </a:solidFill>
                <a:latin typeface="Tahoma"/>
                <a:cs typeface="Tahoma"/>
              </a:rPr>
              <a:t>SIDDIQUEI</a:t>
            </a:r>
            <a:r>
              <a:rPr dirty="0" sz="2700" spc="9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335">
                <a:solidFill>
                  <a:srgbClr val="3B5229"/>
                </a:solidFill>
                <a:latin typeface="Tahoma"/>
                <a:cs typeface="Tahoma"/>
              </a:rPr>
              <a:t>*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82196" y="8272281"/>
            <a:ext cx="492759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395">
                <a:solidFill>
                  <a:srgbClr val="3B5229"/>
                </a:solidFill>
                <a:latin typeface="Microsoft Sans Serif"/>
                <a:cs typeface="Microsoft Sans Serif"/>
              </a:rPr>
              <a:t>4</a:t>
            </a:r>
            <a:r>
              <a:rPr dirty="0" sz="4000" spc="-60">
                <a:solidFill>
                  <a:srgbClr val="3B5229"/>
                </a:solidFill>
                <a:latin typeface="Microsoft Sans Serif"/>
                <a:cs typeface="Microsoft Sans Serif"/>
              </a:rPr>
              <a:t>.</a:t>
            </a:r>
            <a:endParaRPr sz="40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045522" y="8151700"/>
            <a:ext cx="239776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55">
                <a:solidFill>
                  <a:srgbClr val="3B5229"/>
                </a:solidFill>
                <a:latin typeface="Tahoma"/>
                <a:cs typeface="Tahoma"/>
              </a:rPr>
              <a:t>SUSHOBAN</a:t>
            </a:r>
            <a:r>
              <a:rPr dirty="0" sz="2700" spc="3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105">
                <a:solidFill>
                  <a:srgbClr val="3B5229"/>
                </a:solidFill>
                <a:latin typeface="Tahoma"/>
                <a:cs typeface="Tahoma"/>
              </a:rPr>
              <a:t>DEY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128380" y="922783"/>
            <a:ext cx="6260465" cy="1501140"/>
          </a:xfrm>
          <a:custGeom>
            <a:avLst/>
            <a:gdLst/>
            <a:ahLst/>
            <a:cxnLst/>
            <a:rect l="l" t="t" r="r" b="b"/>
            <a:pathLst>
              <a:path w="6260465" h="1501139">
                <a:moveTo>
                  <a:pt x="5894548" y="1500869"/>
                </a:moveTo>
                <a:lnTo>
                  <a:pt x="5855671" y="1497961"/>
                </a:lnTo>
                <a:lnTo>
                  <a:pt x="5799509" y="1487041"/>
                </a:lnTo>
                <a:lnTo>
                  <a:pt x="5699851" y="1468396"/>
                </a:lnTo>
                <a:lnTo>
                  <a:pt x="5600090" y="1450464"/>
                </a:lnTo>
                <a:lnTo>
                  <a:pt x="5500224" y="1433244"/>
                </a:lnTo>
                <a:lnTo>
                  <a:pt x="5400255" y="1416737"/>
                </a:lnTo>
                <a:lnTo>
                  <a:pt x="5300182" y="1400942"/>
                </a:lnTo>
                <a:lnTo>
                  <a:pt x="5200005" y="1385860"/>
                </a:lnTo>
                <a:lnTo>
                  <a:pt x="5099724" y="1371490"/>
                </a:lnTo>
                <a:lnTo>
                  <a:pt x="4999339" y="1357832"/>
                </a:lnTo>
                <a:lnTo>
                  <a:pt x="4898851" y="1344887"/>
                </a:lnTo>
                <a:lnTo>
                  <a:pt x="4798259" y="1332654"/>
                </a:lnTo>
                <a:lnTo>
                  <a:pt x="4697563" y="1321134"/>
                </a:lnTo>
                <a:lnTo>
                  <a:pt x="4596763" y="1310326"/>
                </a:lnTo>
                <a:lnTo>
                  <a:pt x="4495859" y="1300230"/>
                </a:lnTo>
                <a:lnTo>
                  <a:pt x="4394886" y="1290850"/>
                </a:lnTo>
                <a:lnTo>
                  <a:pt x="4293878" y="1282190"/>
                </a:lnTo>
                <a:lnTo>
                  <a:pt x="4192836" y="1274248"/>
                </a:lnTo>
                <a:lnTo>
                  <a:pt x="4091758" y="1267025"/>
                </a:lnTo>
                <a:lnTo>
                  <a:pt x="3990646" y="1260522"/>
                </a:lnTo>
                <a:lnTo>
                  <a:pt x="3889498" y="1254737"/>
                </a:lnTo>
                <a:lnTo>
                  <a:pt x="3788316" y="1249672"/>
                </a:lnTo>
                <a:lnTo>
                  <a:pt x="3687099" y="1245325"/>
                </a:lnTo>
                <a:lnTo>
                  <a:pt x="3585848" y="1241698"/>
                </a:lnTo>
                <a:lnTo>
                  <a:pt x="3484561" y="1238790"/>
                </a:lnTo>
                <a:lnTo>
                  <a:pt x="3383239" y="1236600"/>
                </a:lnTo>
                <a:lnTo>
                  <a:pt x="3281883" y="1235130"/>
                </a:lnTo>
                <a:lnTo>
                  <a:pt x="3180492" y="1234379"/>
                </a:lnTo>
                <a:lnTo>
                  <a:pt x="3079074" y="1234347"/>
                </a:lnTo>
                <a:lnTo>
                  <a:pt x="2977683" y="1235034"/>
                </a:lnTo>
                <a:lnTo>
                  <a:pt x="2876325" y="1236440"/>
                </a:lnTo>
                <a:lnTo>
                  <a:pt x="2775002" y="1238565"/>
                </a:lnTo>
                <a:lnTo>
                  <a:pt x="2673714" y="1241410"/>
                </a:lnTo>
                <a:lnTo>
                  <a:pt x="2572460" y="1244973"/>
                </a:lnTo>
                <a:lnTo>
                  <a:pt x="2471240" y="1249256"/>
                </a:lnTo>
                <a:lnTo>
                  <a:pt x="2370055" y="1254257"/>
                </a:lnTo>
                <a:lnTo>
                  <a:pt x="2268904" y="1259978"/>
                </a:lnTo>
                <a:lnTo>
                  <a:pt x="2167787" y="1266417"/>
                </a:lnTo>
                <a:lnTo>
                  <a:pt x="2066705" y="1273576"/>
                </a:lnTo>
                <a:lnTo>
                  <a:pt x="1965657" y="1281454"/>
                </a:lnTo>
                <a:lnTo>
                  <a:pt x="1864644" y="1290051"/>
                </a:lnTo>
                <a:lnTo>
                  <a:pt x="1763665" y="1299367"/>
                </a:lnTo>
                <a:lnTo>
                  <a:pt x="1662755" y="1309399"/>
                </a:lnTo>
                <a:lnTo>
                  <a:pt x="1561949" y="1320143"/>
                </a:lnTo>
                <a:lnTo>
                  <a:pt x="1461245" y="1331600"/>
                </a:lnTo>
                <a:lnTo>
                  <a:pt x="1360645" y="1343769"/>
                </a:lnTo>
                <a:lnTo>
                  <a:pt x="1260149" y="1356651"/>
                </a:lnTo>
                <a:lnTo>
                  <a:pt x="1159756" y="1370245"/>
                </a:lnTo>
                <a:lnTo>
                  <a:pt x="1059466" y="1384552"/>
                </a:lnTo>
                <a:lnTo>
                  <a:pt x="959279" y="1399571"/>
                </a:lnTo>
                <a:lnTo>
                  <a:pt x="859196" y="1415303"/>
                </a:lnTo>
                <a:lnTo>
                  <a:pt x="759216" y="1431747"/>
                </a:lnTo>
                <a:lnTo>
                  <a:pt x="659340" y="1448904"/>
                </a:lnTo>
                <a:lnTo>
                  <a:pt x="559567" y="1466773"/>
                </a:lnTo>
                <a:lnTo>
                  <a:pt x="459897" y="1485354"/>
                </a:lnTo>
                <a:lnTo>
                  <a:pt x="403728" y="1496239"/>
                </a:lnTo>
                <a:lnTo>
                  <a:pt x="397305" y="1497250"/>
                </a:lnTo>
                <a:lnTo>
                  <a:pt x="358353" y="1498858"/>
                </a:lnTo>
                <a:lnTo>
                  <a:pt x="319841" y="1492818"/>
                </a:lnTo>
                <a:lnTo>
                  <a:pt x="283260" y="1479365"/>
                </a:lnTo>
                <a:lnTo>
                  <a:pt x="250030" y="1459019"/>
                </a:lnTo>
                <a:lnTo>
                  <a:pt x="221439" y="1432571"/>
                </a:lnTo>
                <a:lnTo>
                  <a:pt x="198596" y="1401044"/>
                </a:lnTo>
                <a:lnTo>
                  <a:pt x="182385" y="1365662"/>
                </a:lnTo>
                <a:lnTo>
                  <a:pt x="3915" y="518966"/>
                </a:lnTo>
                <a:lnTo>
                  <a:pt x="0" y="480608"/>
                </a:lnTo>
                <a:lnTo>
                  <a:pt x="199" y="470945"/>
                </a:lnTo>
                <a:lnTo>
                  <a:pt x="5704" y="432782"/>
                </a:lnTo>
                <a:lnTo>
                  <a:pt x="18535" y="396413"/>
                </a:lnTo>
                <a:lnTo>
                  <a:pt x="38203" y="363226"/>
                </a:lnTo>
                <a:lnTo>
                  <a:pt x="63957" y="334485"/>
                </a:lnTo>
                <a:lnTo>
                  <a:pt x="94817" y="311286"/>
                </a:lnTo>
                <a:lnTo>
                  <a:pt x="129606" y="294512"/>
                </a:lnTo>
                <a:lnTo>
                  <a:pt x="258831" y="267139"/>
                </a:lnTo>
                <a:lnTo>
                  <a:pt x="360290" y="248409"/>
                </a:lnTo>
                <a:lnTo>
                  <a:pt x="461847" y="230358"/>
                </a:lnTo>
                <a:lnTo>
                  <a:pt x="563504" y="212985"/>
                </a:lnTo>
                <a:lnTo>
                  <a:pt x="665260" y="196292"/>
                </a:lnTo>
                <a:lnTo>
                  <a:pt x="767115" y="180278"/>
                </a:lnTo>
                <a:lnTo>
                  <a:pt x="869069" y="164943"/>
                </a:lnTo>
                <a:lnTo>
                  <a:pt x="971122" y="150286"/>
                </a:lnTo>
                <a:lnTo>
                  <a:pt x="1073275" y="136308"/>
                </a:lnTo>
                <a:lnTo>
                  <a:pt x="1175526" y="123010"/>
                </a:lnTo>
                <a:lnTo>
                  <a:pt x="1277876" y="110390"/>
                </a:lnTo>
                <a:lnTo>
                  <a:pt x="1380326" y="98449"/>
                </a:lnTo>
                <a:lnTo>
                  <a:pt x="1482874" y="87187"/>
                </a:lnTo>
                <a:lnTo>
                  <a:pt x="1585521" y="76604"/>
                </a:lnTo>
                <a:lnTo>
                  <a:pt x="1688260" y="66701"/>
                </a:lnTo>
                <a:lnTo>
                  <a:pt x="1791039" y="57482"/>
                </a:lnTo>
                <a:lnTo>
                  <a:pt x="1893852" y="48949"/>
                </a:lnTo>
                <a:lnTo>
                  <a:pt x="1996697" y="41101"/>
                </a:lnTo>
                <a:lnTo>
                  <a:pt x="2099576" y="33938"/>
                </a:lnTo>
                <a:lnTo>
                  <a:pt x="2202487" y="27460"/>
                </a:lnTo>
                <a:lnTo>
                  <a:pt x="2305432" y="21668"/>
                </a:lnTo>
                <a:lnTo>
                  <a:pt x="2408409" y="16561"/>
                </a:lnTo>
                <a:lnTo>
                  <a:pt x="2511420" y="12139"/>
                </a:lnTo>
                <a:lnTo>
                  <a:pt x="2614463" y="8403"/>
                </a:lnTo>
                <a:lnTo>
                  <a:pt x="2717539" y="5351"/>
                </a:lnTo>
                <a:lnTo>
                  <a:pt x="2820649" y="2985"/>
                </a:lnTo>
                <a:lnTo>
                  <a:pt x="2923791" y="1305"/>
                </a:lnTo>
                <a:lnTo>
                  <a:pt x="3026966" y="310"/>
                </a:lnTo>
                <a:lnTo>
                  <a:pt x="3130175" y="0"/>
                </a:lnTo>
                <a:lnTo>
                  <a:pt x="3233383" y="375"/>
                </a:lnTo>
                <a:lnTo>
                  <a:pt x="3336557" y="1435"/>
                </a:lnTo>
                <a:lnTo>
                  <a:pt x="3439699" y="3181"/>
                </a:lnTo>
                <a:lnTo>
                  <a:pt x="3542806" y="5612"/>
                </a:lnTo>
                <a:lnTo>
                  <a:pt x="3645881" y="8728"/>
                </a:lnTo>
                <a:lnTo>
                  <a:pt x="3748922" y="12530"/>
                </a:lnTo>
                <a:lnTo>
                  <a:pt x="3851929" y="17017"/>
                </a:lnTo>
                <a:lnTo>
                  <a:pt x="3954904" y="22189"/>
                </a:lnTo>
                <a:lnTo>
                  <a:pt x="4057844" y="28046"/>
                </a:lnTo>
                <a:lnTo>
                  <a:pt x="4160752" y="34589"/>
                </a:lnTo>
                <a:lnTo>
                  <a:pt x="4263626" y="41817"/>
                </a:lnTo>
                <a:lnTo>
                  <a:pt x="4366466" y="49730"/>
                </a:lnTo>
                <a:lnTo>
                  <a:pt x="4469273" y="58328"/>
                </a:lnTo>
                <a:lnTo>
                  <a:pt x="4572047" y="67612"/>
                </a:lnTo>
                <a:lnTo>
                  <a:pt x="4674779" y="77580"/>
                </a:lnTo>
                <a:lnTo>
                  <a:pt x="4777420" y="88228"/>
                </a:lnTo>
                <a:lnTo>
                  <a:pt x="4879961" y="99555"/>
                </a:lnTo>
                <a:lnTo>
                  <a:pt x="4982403" y="111560"/>
                </a:lnTo>
                <a:lnTo>
                  <a:pt x="5084745" y="124244"/>
                </a:lnTo>
                <a:lnTo>
                  <a:pt x="5186988" y="137608"/>
                </a:lnTo>
                <a:lnTo>
                  <a:pt x="5289131" y="151650"/>
                </a:lnTo>
                <a:lnTo>
                  <a:pt x="5391175" y="166371"/>
                </a:lnTo>
                <a:lnTo>
                  <a:pt x="5493119" y="181770"/>
                </a:lnTo>
                <a:lnTo>
                  <a:pt x="5594964" y="197849"/>
                </a:lnTo>
                <a:lnTo>
                  <a:pt x="5696709" y="214607"/>
                </a:lnTo>
                <a:lnTo>
                  <a:pt x="5798355" y="232043"/>
                </a:lnTo>
                <a:lnTo>
                  <a:pt x="5899901" y="250158"/>
                </a:lnTo>
                <a:lnTo>
                  <a:pt x="6001348" y="268952"/>
                </a:lnTo>
                <a:lnTo>
                  <a:pt x="6102696" y="288425"/>
                </a:lnTo>
                <a:lnTo>
                  <a:pt x="6139559" y="299970"/>
                </a:lnTo>
                <a:lnTo>
                  <a:pt x="6173471" y="318444"/>
                </a:lnTo>
                <a:lnTo>
                  <a:pt x="6203140" y="343141"/>
                </a:lnTo>
                <a:lnTo>
                  <a:pt x="6227436" y="373120"/>
                </a:lnTo>
                <a:lnTo>
                  <a:pt x="6245432" y="407239"/>
                </a:lnTo>
                <a:lnTo>
                  <a:pt x="6256440" y="444197"/>
                </a:lnTo>
                <a:lnTo>
                  <a:pt x="6260043" y="482585"/>
                </a:lnTo>
                <a:lnTo>
                  <a:pt x="6259765" y="492246"/>
                </a:lnTo>
                <a:lnTo>
                  <a:pt x="6082520" y="1348815"/>
                </a:lnTo>
                <a:lnTo>
                  <a:pt x="6069855" y="1385610"/>
                </a:lnTo>
                <a:lnTo>
                  <a:pt x="6050211" y="1419215"/>
                </a:lnTo>
                <a:lnTo>
                  <a:pt x="6024350" y="1448328"/>
                </a:lnTo>
                <a:lnTo>
                  <a:pt x="5993274" y="1471819"/>
                </a:lnTo>
                <a:lnTo>
                  <a:pt x="5958187" y="1488779"/>
                </a:lnTo>
                <a:lnTo>
                  <a:pt x="5920452" y="1498549"/>
                </a:lnTo>
                <a:lnTo>
                  <a:pt x="5901045" y="1500608"/>
                </a:lnTo>
                <a:lnTo>
                  <a:pt x="5894548" y="1500869"/>
                </a:lnTo>
                <a:close/>
              </a:path>
            </a:pathLst>
          </a:custGeom>
          <a:solidFill>
            <a:srgbClr val="FEFA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 rot="21000000">
            <a:off x="10030297" y="1331555"/>
            <a:ext cx="989868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145">
                <a:solidFill>
                  <a:srgbClr val="3B5229"/>
                </a:solidFill>
                <a:latin typeface="Trebuchet MS"/>
                <a:cs typeface="Trebuchet MS"/>
              </a:rPr>
              <a:t>P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21060000">
            <a:off x="10387037" y="1270231"/>
            <a:ext cx="980880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90">
                <a:solidFill>
                  <a:srgbClr val="3B5229"/>
                </a:solidFill>
                <a:latin typeface="Trebuchet MS"/>
                <a:cs typeface="Trebuchet MS"/>
              </a:rPr>
              <a:t>A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 rot="21180000">
            <a:off x="10735075" y="1217402"/>
            <a:ext cx="99207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320">
                <a:solidFill>
                  <a:srgbClr val="3B5229"/>
                </a:solidFill>
                <a:latin typeface="Trebuchet MS"/>
                <a:cs typeface="Trebuchet MS"/>
              </a:rPr>
              <a:t>R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 rot="21240000">
            <a:off x="11090722" y="1173769"/>
            <a:ext cx="97905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520">
                <a:solidFill>
                  <a:srgbClr val="3B5229"/>
                </a:solidFill>
                <a:latin typeface="Trebuchet MS"/>
                <a:cs typeface="Trebuchet MS"/>
              </a:rPr>
              <a:t>T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 rot="21300000">
            <a:off x="11400631" y="1143249"/>
            <a:ext cx="952145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3B5229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 rot="21360000">
            <a:off x="11703882" y="1116673"/>
            <a:ext cx="996560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3B5229"/>
                </a:solidFill>
                <a:latin typeface="Trebuchet MS"/>
                <a:cs typeface="Trebuchet MS"/>
              </a:rPr>
              <a:t>C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 rot="21480000">
            <a:off x="12050370" y="1097243"/>
            <a:ext cx="955578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3B5229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 rot="21540000">
            <a:off x="12344411" y="1085393"/>
            <a:ext cx="990112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145">
                <a:solidFill>
                  <a:srgbClr val="3B5229"/>
                </a:solidFill>
                <a:latin typeface="Trebuchet MS"/>
                <a:cs typeface="Trebuchet MS"/>
              </a:rPr>
              <a:t>P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490"/>
              <a:t>A</a:t>
            </a:r>
          </a:p>
        </p:txBody>
      </p:sp>
      <p:sp>
        <p:nvSpPr>
          <p:cNvPr id="25" name="object 25"/>
          <p:cNvSpPr txBox="1"/>
          <p:nvPr/>
        </p:nvSpPr>
        <p:spPr>
          <a:xfrm rot="60000">
            <a:off x="13053113" y="1082615"/>
            <a:ext cx="97613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520">
                <a:solidFill>
                  <a:srgbClr val="3B5229"/>
                </a:solidFill>
                <a:latin typeface="Trebuchet MS"/>
                <a:cs typeface="Trebuchet MS"/>
              </a:rPr>
              <a:t>T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 rot="120000">
            <a:off x="13389869" y="1093099"/>
            <a:ext cx="978600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3B5229"/>
                </a:solidFill>
                <a:latin typeface="Trebuchet MS"/>
                <a:cs typeface="Trebuchet MS"/>
              </a:rPr>
              <a:t>E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 rot="300000">
            <a:off x="14056140" y="1137348"/>
            <a:ext cx="99987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3B5229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 rot="360000">
            <a:off x="14439116" y="1175251"/>
            <a:ext cx="98366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90">
                <a:solidFill>
                  <a:srgbClr val="3B5229"/>
                </a:solidFill>
                <a:latin typeface="Trebuchet MS"/>
                <a:cs typeface="Trebuchet MS"/>
              </a:rPr>
              <a:t>A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 rot="420000">
            <a:off x="14803499" y="1223479"/>
            <a:ext cx="1014503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839">
                <a:solidFill>
                  <a:srgbClr val="3B5229"/>
                </a:solidFill>
                <a:latin typeface="Trebuchet MS"/>
                <a:cs typeface="Trebuchet MS"/>
              </a:rPr>
              <a:t>M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 rot="540000">
            <a:off x="15193494" y="1280418"/>
            <a:ext cx="97837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3B5229"/>
                </a:solidFill>
                <a:latin typeface="Trebuchet MS"/>
                <a:cs typeface="Trebuchet MS"/>
              </a:rPr>
              <a:t>E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849530" y="3304375"/>
            <a:ext cx="42418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45">
                <a:solidFill>
                  <a:srgbClr val="3B5229"/>
                </a:solidFill>
                <a:latin typeface="Microsoft Sans Serif"/>
                <a:cs typeface="Microsoft Sans Serif"/>
              </a:rPr>
              <a:t>1</a:t>
            </a:r>
            <a:r>
              <a:rPr dirty="0" sz="4000" spc="-60">
                <a:solidFill>
                  <a:srgbClr val="3B5229"/>
                </a:solidFill>
                <a:latin typeface="Microsoft Sans Serif"/>
                <a:cs typeface="Microsoft Sans Serif"/>
              </a:rPr>
              <a:t>.</a:t>
            </a:r>
            <a:endParaRPr sz="40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982196" y="4963097"/>
            <a:ext cx="470534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220">
                <a:solidFill>
                  <a:srgbClr val="3B5229"/>
                </a:solidFill>
                <a:latin typeface="Microsoft Sans Serif"/>
                <a:cs typeface="Microsoft Sans Serif"/>
              </a:rPr>
              <a:t>2</a:t>
            </a:r>
            <a:r>
              <a:rPr dirty="0" sz="4000" spc="-60">
                <a:solidFill>
                  <a:srgbClr val="3B5229"/>
                </a:solidFill>
                <a:latin typeface="Microsoft Sans Serif"/>
                <a:cs typeface="Microsoft Sans Serif"/>
              </a:rPr>
              <a:t>.</a:t>
            </a:r>
            <a:endParaRPr sz="400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982196" y="6684365"/>
            <a:ext cx="467359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190">
                <a:solidFill>
                  <a:srgbClr val="3B5229"/>
                </a:solidFill>
                <a:latin typeface="Microsoft Sans Serif"/>
                <a:cs typeface="Microsoft Sans Serif"/>
              </a:rPr>
              <a:t>3</a:t>
            </a:r>
            <a:r>
              <a:rPr dirty="0" sz="4000" spc="-60">
                <a:solidFill>
                  <a:srgbClr val="3B5229"/>
                </a:solidFill>
                <a:latin typeface="Microsoft Sans Serif"/>
                <a:cs typeface="Microsoft Sans Serif"/>
              </a:rPr>
              <a:t>.</a:t>
            </a:r>
            <a:endParaRPr sz="4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81534" y="6415839"/>
            <a:ext cx="9338945" cy="1254125"/>
          </a:xfrm>
          <a:custGeom>
            <a:avLst/>
            <a:gdLst/>
            <a:ahLst/>
            <a:cxnLst/>
            <a:rect l="l" t="t" r="r" b="b"/>
            <a:pathLst>
              <a:path w="9338944" h="1254125">
                <a:moveTo>
                  <a:pt x="8871792" y="1253728"/>
                </a:moveTo>
                <a:lnTo>
                  <a:pt x="469305" y="1253728"/>
                </a:lnTo>
                <a:lnTo>
                  <a:pt x="437762" y="1252166"/>
                </a:lnTo>
                <a:lnTo>
                  <a:pt x="390562" y="1245123"/>
                </a:lnTo>
                <a:lnTo>
                  <a:pt x="344494" y="1233545"/>
                </a:lnTo>
                <a:lnTo>
                  <a:pt x="299876" y="1217566"/>
                </a:lnTo>
                <a:lnTo>
                  <a:pt x="257028" y="1197316"/>
                </a:lnTo>
                <a:lnTo>
                  <a:pt x="216266" y="1172927"/>
                </a:lnTo>
                <a:lnTo>
                  <a:pt x="177911" y="1144533"/>
                </a:lnTo>
                <a:lnTo>
                  <a:pt x="142280" y="1112263"/>
                </a:lnTo>
                <a:lnTo>
                  <a:pt x="110010" y="1076632"/>
                </a:lnTo>
                <a:lnTo>
                  <a:pt x="81616" y="1038277"/>
                </a:lnTo>
                <a:lnTo>
                  <a:pt x="57227" y="997515"/>
                </a:lnTo>
                <a:lnTo>
                  <a:pt x="36977" y="954666"/>
                </a:lnTo>
                <a:lnTo>
                  <a:pt x="20997" y="910049"/>
                </a:lnTo>
                <a:lnTo>
                  <a:pt x="9420" y="863981"/>
                </a:lnTo>
                <a:lnTo>
                  <a:pt x="2377" y="816781"/>
                </a:lnTo>
                <a:lnTo>
                  <a:pt x="0" y="768768"/>
                </a:ln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7"/>
                </a:lnTo>
                <a:lnTo>
                  <a:pt x="81616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6"/>
                </a:lnTo>
                <a:lnTo>
                  <a:pt x="485771" y="0"/>
                </a:lnTo>
                <a:lnTo>
                  <a:pt x="8855326" y="0"/>
                </a:lnTo>
                <a:lnTo>
                  <a:pt x="8903335" y="2376"/>
                </a:lnTo>
                <a:lnTo>
                  <a:pt x="8950535" y="9420"/>
                </a:lnTo>
                <a:lnTo>
                  <a:pt x="8996603" y="20997"/>
                </a:lnTo>
                <a:lnTo>
                  <a:pt x="9041221" y="36977"/>
                </a:lnTo>
                <a:lnTo>
                  <a:pt x="9084070" y="57227"/>
                </a:lnTo>
                <a:lnTo>
                  <a:pt x="9124831" y="81615"/>
                </a:lnTo>
                <a:lnTo>
                  <a:pt x="9163187" y="110010"/>
                </a:lnTo>
                <a:lnTo>
                  <a:pt x="9198818" y="142280"/>
                </a:lnTo>
                <a:lnTo>
                  <a:pt x="9231087" y="177911"/>
                </a:lnTo>
                <a:lnTo>
                  <a:pt x="9259482" y="216266"/>
                </a:lnTo>
                <a:lnTo>
                  <a:pt x="9283871" y="257027"/>
                </a:lnTo>
                <a:lnTo>
                  <a:pt x="9304121" y="299876"/>
                </a:lnTo>
                <a:lnTo>
                  <a:pt x="9320100" y="344494"/>
                </a:lnTo>
                <a:lnTo>
                  <a:pt x="9331678" y="390562"/>
                </a:lnTo>
                <a:lnTo>
                  <a:pt x="9338667" y="437400"/>
                </a:lnTo>
                <a:lnTo>
                  <a:pt x="9338667" y="817143"/>
                </a:lnTo>
                <a:lnTo>
                  <a:pt x="9331678" y="863981"/>
                </a:lnTo>
                <a:lnTo>
                  <a:pt x="9320100" y="910049"/>
                </a:lnTo>
                <a:lnTo>
                  <a:pt x="9304121" y="954666"/>
                </a:lnTo>
                <a:lnTo>
                  <a:pt x="9283871" y="997515"/>
                </a:lnTo>
                <a:lnTo>
                  <a:pt x="9259482" y="1038277"/>
                </a:lnTo>
                <a:lnTo>
                  <a:pt x="9231087" y="1076632"/>
                </a:lnTo>
                <a:lnTo>
                  <a:pt x="9198818" y="1112263"/>
                </a:lnTo>
                <a:lnTo>
                  <a:pt x="9163187" y="1144533"/>
                </a:lnTo>
                <a:lnTo>
                  <a:pt x="9124831" y="1172927"/>
                </a:lnTo>
                <a:lnTo>
                  <a:pt x="9084070" y="1197316"/>
                </a:lnTo>
                <a:lnTo>
                  <a:pt x="9041221" y="1217566"/>
                </a:lnTo>
                <a:lnTo>
                  <a:pt x="8996603" y="1233545"/>
                </a:lnTo>
                <a:lnTo>
                  <a:pt x="8950535" y="1245123"/>
                </a:lnTo>
                <a:lnTo>
                  <a:pt x="8903335" y="1252166"/>
                </a:lnTo>
                <a:lnTo>
                  <a:pt x="8871792" y="1253728"/>
                </a:lnTo>
                <a:close/>
              </a:path>
            </a:pathLst>
          </a:custGeom>
          <a:solidFill>
            <a:srgbClr val="FAE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581534" y="8003757"/>
            <a:ext cx="9338945" cy="1254125"/>
          </a:xfrm>
          <a:custGeom>
            <a:avLst/>
            <a:gdLst/>
            <a:ahLst/>
            <a:cxnLst/>
            <a:rect l="l" t="t" r="r" b="b"/>
            <a:pathLst>
              <a:path w="9338944" h="1254125">
                <a:moveTo>
                  <a:pt x="8871797" y="1253728"/>
                </a:moveTo>
                <a:lnTo>
                  <a:pt x="469301" y="1253728"/>
                </a:lnTo>
                <a:lnTo>
                  <a:pt x="437762" y="1252166"/>
                </a:lnTo>
                <a:lnTo>
                  <a:pt x="390562" y="1245123"/>
                </a:lnTo>
                <a:lnTo>
                  <a:pt x="344494" y="1233545"/>
                </a:lnTo>
                <a:lnTo>
                  <a:pt x="299876" y="1217566"/>
                </a:lnTo>
                <a:lnTo>
                  <a:pt x="257028" y="1197316"/>
                </a:lnTo>
                <a:lnTo>
                  <a:pt x="216266" y="1172927"/>
                </a:lnTo>
                <a:lnTo>
                  <a:pt x="177911" y="1144533"/>
                </a:lnTo>
                <a:lnTo>
                  <a:pt x="142280" y="1112263"/>
                </a:lnTo>
                <a:lnTo>
                  <a:pt x="110010" y="1076632"/>
                </a:lnTo>
                <a:lnTo>
                  <a:pt x="81616" y="1038277"/>
                </a:lnTo>
                <a:lnTo>
                  <a:pt x="57227" y="997515"/>
                </a:lnTo>
                <a:lnTo>
                  <a:pt x="36977" y="954667"/>
                </a:lnTo>
                <a:lnTo>
                  <a:pt x="20997" y="910049"/>
                </a:lnTo>
                <a:lnTo>
                  <a:pt x="9420" y="863981"/>
                </a:lnTo>
                <a:lnTo>
                  <a:pt x="2377" y="816781"/>
                </a:lnTo>
                <a:lnTo>
                  <a:pt x="0" y="768768"/>
                </a:ln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6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8855323" y="0"/>
                </a:lnTo>
                <a:lnTo>
                  <a:pt x="8903335" y="2377"/>
                </a:lnTo>
                <a:lnTo>
                  <a:pt x="8950535" y="9420"/>
                </a:lnTo>
                <a:lnTo>
                  <a:pt x="8996603" y="20997"/>
                </a:lnTo>
                <a:lnTo>
                  <a:pt x="9041221" y="36977"/>
                </a:lnTo>
                <a:lnTo>
                  <a:pt x="9084070" y="57227"/>
                </a:lnTo>
                <a:lnTo>
                  <a:pt x="9124831" y="81615"/>
                </a:lnTo>
                <a:lnTo>
                  <a:pt x="9163187" y="110010"/>
                </a:lnTo>
                <a:lnTo>
                  <a:pt x="9198818" y="142280"/>
                </a:lnTo>
                <a:lnTo>
                  <a:pt x="9231087" y="177911"/>
                </a:lnTo>
                <a:lnTo>
                  <a:pt x="9259482" y="216266"/>
                </a:lnTo>
                <a:lnTo>
                  <a:pt x="9283871" y="257028"/>
                </a:lnTo>
                <a:lnTo>
                  <a:pt x="9304121" y="299876"/>
                </a:lnTo>
                <a:lnTo>
                  <a:pt x="9320100" y="344494"/>
                </a:lnTo>
                <a:lnTo>
                  <a:pt x="9331678" y="390562"/>
                </a:lnTo>
                <a:lnTo>
                  <a:pt x="9338667" y="437400"/>
                </a:lnTo>
                <a:lnTo>
                  <a:pt x="9338667" y="817143"/>
                </a:lnTo>
                <a:lnTo>
                  <a:pt x="9331678" y="863981"/>
                </a:lnTo>
                <a:lnTo>
                  <a:pt x="9320100" y="910049"/>
                </a:lnTo>
                <a:lnTo>
                  <a:pt x="9304121" y="954667"/>
                </a:lnTo>
                <a:lnTo>
                  <a:pt x="9283871" y="997515"/>
                </a:lnTo>
                <a:lnTo>
                  <a:pt x="9259482" y="1038277"/>
                </a:lnTo>
                <a:lnTo>
                  <a:pt x="9231087" y="1076632"/>
                </a:lnTo>
                <a:lnTo>
                  <a:pt x="9198818" y="1112263"/>
                </a:lnTo>
                <a:lnTo>
                  <a:pt x="9163187" y="1144533"/>
                </a:lnTo>
                <a:lnTo>
                  <a:pt x="9124831" y="1172927"/>
                </a:lnTo>
                <a:lnTo>
                  <a:pt x="9084070" y="1197316"/>
                </a:lnTo>
                <a:lnTo>
                  <a:pt x="9041221" y="1217566"/>
                </a:lnTo>
                <a:lnTo>
                  <a:pt x="8996603" y="1233545"/>
                </a:lnTo>
                <a:lnTo>
                  <a:pt x="8950535" y="1245123"/>
                </a:lnTo>
                <a:lnTo>
                  <a:pt x="8903335" y="1252166"/>
                </a:lnTo>
                <a:lnTo>
                  <a:pt x="8871797" y="1253728"/>
                </a:lnTo>
                <a:close/>
              </a:path>
            </a:pathLst>
          </a:custGeom>
          <a:solidFill>
            <a:srgbClr val="FEFAD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4896" y="4433227"/>
            <a:ext cx="6378430" cy="9524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4896" y="6123242"/>
            <a:ext cx="6378430" cy="952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4896" y="7813257"/>
            <a:ext cx="6378430" cy="9524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603809"/>
            <a:ext cx="8280400" cy="9683750"/>
            <a:chOff x="0" y="603809"/>
            <a:chExt cx="8280400" cy="9683750"/>
          </a:xfrm>
        </p:grpSpPr>
        <p:sp>
          <p:nvSpPr>
            <p:cNvPr id="8" name="object 8"/>
            <p:cNvSpPr/>
            <p:nvPr/>
          </p:nvSpPr>
          <p:spPr>
            <a:xfrm>
              <a:off x="0" y="603809"/>
              <a:ext cx="8280400" cy="9683750"/>
            </a:xfrm>
            <a:custGeom>
              <a:avLst/>
              <a:gdLst/>
              <a:ahLst/>
              <a:cxnLst/>
              <a:rect l="l" t="t" r="r" b="b"/>
              <a:pathLst>
                <a:path w="8280400" h="9683750">
                  <a:moveTo>
                    <a:pt x="5123419" y="9683190"/>
                  </a:moveTo>
                  <a:lnTo>
                    <a:pt x="4964362" y="9683190"/>
                  </a:lnTo>
                  <a:lnTo>
                    <a:pt x="5061904" y="9647400"/>
                  </a:lnTo>
                  <a:lnTo>
                    <a:pt x="5164007" y="9608322"/>
                  </a:lnTo>
                  <a:lnTo>
                    <a:pt x="5199926" y="9621792"/>
                  </a:lnTo>
                  <a:lnTo>
                    <a:pt x="5201610" y="9632455"/>
                  </a:lnTo>
                  <a:lnTo>
                    <a:pt x="5199926" y="9643119"/>
                  </a:lnTo>
                  <a:lnTo>
                    <a:pt x="5194875" y="9652098"/>
                  </a:lnTo>
                  <a:lnTo>
                    <a:pt x="5186456" y="9657711"/>
                  </a:lnTo>
                  <a:lnTo>
                    <a:pt x="5123419" y="9683190"/>
                  </a:lnTo>
                  <a:close/>
                </a:path>
                <a:path w="8280400" h="9683750">
                  <a:moveTo>
                    <a:pt x="1356598" y="9662200"/>
                  </a:moveTo>
                  <a:lnTo>
                    <a:pt x="1347618" y="9662200"/>
                  </a:lnTo>
                  <a:lnTo>
                    <a:pt x="1297897" y="9641622"/>
                  </a:lnTo>
                  <a:lnTo>
                    <a:pt x="1247677" y="9620295"/>
                  </a:lnTo>
                  <a:lnTo>
                    <a:pt x="1197207" y="9598220"/>
                  </a:lnTo>
                  <a:lnTo>
                    <a:pt x="1146738" y="9575396"/>
                  </a:lnTo>
                  <a:lnTo>
                    <a:pt x="1096518" y="9551824"/>
                  </a:lnTo>
                  <a:lnTo>
                    <a:pt x="1046797" y="9527504"/>
                  </a:lnTo>
                  <a:lnTo>
                    <a:pt x="1031643" y="9502249"/>
                  </a:lnTo>
                  <a:lnTo>
                    <a:pt x="1033327" y="9491585"/>
                  </a:lnTo>
                  <a:lnTo>
                    <a:pt x="1038939" y="9483166"/>
                  </a:lnTo>
                  <a:lnTo>
                    <a:pt x="1047921" y="9478115"/>
                  </a:lnTo>
                  <a:lnTo>
                    <a:pt x="1058583" y="9476432"/>
                  </a:lnTo>
                  <a:lnTo>
                    <a:pt x="1069246" y="9478115"/>
                  </a:lnTo>
                  <a:lnTo>
                    <a:pt x="1118635" y="9502435"/>
                  </a:lnTo>
                  <a:lnTo>
                    <a:pt x="1168023" y="9526007"/>
                  </a:lnTo>
                  <a:lnTo>
                    <a:pt x="1217412" y="9548831"/>
                  </a:lnTo>
                  <a:lnTo>
                    <a:pt x="1266800" y="9570906"/>
                  </a:lnTo>
                  <a:lnTo>
                    <a:pt x="1316189" y="9592233"/>
                  </a:lnTo>
                  <a:lnTo>
                    <a:pt x="1365578" y="9612811"/>
                  </a:lnTo>
                  <a:lnTo>
                    <a:pt x="1374627" y="9618424"/>
                  </a:lnTo>
                  <a:lnTo>
                    <a:pt x="1380731" y="9627404"/>
                  </a:lnTo>
                  <a:lnTo>
                    <a:pt x="1382625" y="9638067"/>
                  </a:lnTo>
                  <a:lnTo>
                    <a:pt x="1379047" y="9648731"/>
                  </a:lnTo>
                  <a:lnTo>
                    <a:pt x="1374908" y="9654623"/>
                  </a:lnTo>
                  <a:lnTo>
                    <a:pt x="1369506" y="9658833"/>
                  </a:lnTo>
                  <a:lnTo>
                    <a:pt x="1363262" y="9661358"/>
                  </a:lnTo>
                  <a:lnTo>
                    <a:pt x="1356598" y="9662200"/>
                  </a:lnTo>
                  <a:close/>
                </a:path>
                <a:path w="8280400" h="9683750">
                  <a:moveTo>
                    <a:pt x="5491768" y="9523014"/>
                  </a:moveTo>
                  <a:lnTo>
                    <a:pt x="5473808" y="9523014"/>
                  </a:lnTo>
                  <a:lnTo>
                    <a:pt x="5467144" y="9522172"/>
                  </a:lnTo>
                  <a:lnTo>
                    <a:pt x="5460900" y="9519646"/>
                  </a:lnTo>
                  <a:lnTo>
                    <a:pt x="5455498" y="9515437"/>
                  </a:lnTo>
                  <a:lnTo>
                    <a:pt x="5451359" y="9509544"/>
                  </a:lnTo>
                  <a:lnTo>
                    <a:pt x="5449675" y="9498881"/>
                  </a:lnTo>
                  <a:lnTo>
                    <a:pt x="5451359" y="9488217"/>
                  </a:lnTo>
                  <a:lnTo>
                    <a:pt x="5456410" y="9479238"/>
                  </a:lnTo>
                  <a:lnTo>
                    <a:pt x="5464829" y="9473625"/>
                  </a:lnTo>
                  <a:lnTo>
                    <a:pt x="5656729" y="9373518"/>
                  </a:lnTo>
                  <a:lnTo>
                    <a:pt x="5704704" y="9347555"/>
                  </a:lnTo>
                  <a:lnTo>
                    <a:pt x="5752180" y="9320970"/>
                  </a:lnTo>
                  <a:lnTo>
                    <a:pt x="5762844" y="9316690"/>
                  </a:lnTo>
                  <a:lnTo>
                    <a:pt x="5773507" y="9317041"/>
                  </a:lnTo>
                  <a:lnTo>
                    <a:pt x="5782487" y="9321601"/>
                  </a:lnTo>
                  <a:lnTo>
                    <a:pt x="5788099" y="9329949"/>
                  </a:lnTo>
                  <a:lnTo>
                    <a:pt x="5792379" y="9340613"/>
                  </a:lnTo>
                  <a:lnTo>
                    <a:pt x="5792028" y="9351276"/>
                  </a:lnTo>
                  <a:lnTo>
                    <a:pt x="5787468" y="9360256"/>
                  </a:lnTo>
                  <a:lnTo>
                    <a:pt x="5779120" y="9365868"/>
                  </a:lnTo>
                  <a:lnTo>
                    <a:pt x="5683668" y="9419581"/>
                  </a:lnTo>
                  <a:lnTo>
                    <a:pt x="5587219" y="9472295"/>
                  </a:lnTo>
                  <a:lnTo>
                    <a:pt x="5491768" y="9523014"/>
                  </a:lnTo>
                  <a:close/>
                </a:path>
                <a:path w="8280400" h="9683750">
                  <a:moveTo>
                    <a:pt x="777404" y="9374849"/>
                  </a:moveTo>
                  <a:lnTo>
                    <a:pt x="759445" y="9374849"/>
                  </a:lnTo>
                  <a:lnTo>
                    <a:pt x="754955" y="9370359"/>
                  </a:lnTo>
                  <a:lnTo>
                    <a:pt x="707832" y="9343045"/>
                  </a:lnTo>
                  <a:lnTo>
                    <a:pt x="660834" y="9314984"/>
                  </a:lnTo>
                  <a:lnTo>
                    <a:pt x="614085" y="9286174"/>
                  </a:lnTo>
                  <a:lnTo>
                    <a:pt x="567711" y="9256615"/>
                  </a:lnTo>
                  <a:lnTo>
                    <a:pt x="521835" y="9226309"/>
                  </a:lnTo>
                  <a:lnTo>
                    <a:pt x="476583" y="9195254"/>
                  </a:lnTo>
                  <a:lnTo>
                    <a:pt x="463324" y="9167473"/>
                  </a:lnTo>
                  <a:lnTo>
                    <a:pt x="467603" y="9159335"/>
                  </a:lnTo>
                  <a:lnTo>
                    <a:pt x="475741" y="9150987"/>
                  </a:lnTo>
                  <a:lnTo>
                    <a:pt x="485563" y="9146427"/>
                  </a:lnTo>
                  <a:lnTo>
                    <a:pt x="495384" y="9146076"/>
                  </a:lnTo>
                  <a:lnTo>
                    <a:pt x="503522" y="9150355"/>
                  </a:lnTo>
                  <a:lnTo>
                    <a:pt x="594484" y="9208558"/>
                  </a:lnTo>
                  <a:lnTo>
                    <a:pt x="686443" y="9265762"/>
                  </a:lnTo>
                  <a:lnTo>
                    <a:pt x="777404" y="9320971"/>
                  </a:lnTo>
                  <a:lnTo>
                    <a:pt x="785753" y="9328477"/>
                  </a:lnTo>
                  <a:lnTo>
                    <a:pt x="790313" y="9337246"/>
                  </a:lnTo>
                  <a:lnTo>
                    <a:pt x="790663" y="9346857"/>
                  </a:lnTo>
                  <a:lnTo>
                    <a:pt x="786384" y="9356890"/>
                  </a:lnTo>
                  <a:lnTo>
                    <a:pt x="786384" y="9370359"/>
                  </a:lnTo>
                  <a:lnTo>
                    <a:pt x="777404" y="9374849"/>
                  </a:lnTo>
                  <a:close/>
                </a:path>
                <a:path w="8280400" h="9683750">
                  <a:moveTo>
                    <a:pt x="6039532" y="9199744"/>
                  </a:moveTo>
                  <a:lnTo>
                    <a:pt x="6035042" y="9199744"/>
                  </a:lnTo>
                  <a:lnTo>
                    <a:pt x="6028378" y="9198902"/>
                  </a:lnTo>
                  <a:lnTo>
                    <a:pt x="6022134" y="9196376"/>
                  </a:lnTo>
                  <a:lnTo>
                    <a:pt x="6016732" y="9192167"/>
                  </a:lnTo>
                  <a:lnTo>
                    <a:pt x="6012593" y="9186274"/>
                  </a:lnTo>
                  <a:lnTo>
                    <a:pt x="6008314" y="9175610"/>
                  </a:lnTo>
                  <a:lnTo>
                    <a:pt x="6008664" y="9164947"/>
                  </a:lnTo>
                  <a:lnTo>
                    <a:pt x="6013224" y="9155967"/>
                  </a:lnTo>
                  <a:lnTo>
                    <a:pt x="6066450" y="9120484"/>
                  </a:lnTo>
                  <a:lnTo>
                    <a:pt x="6111204" y="9089492"/>
                  </a:lnTo>
                  <a:lnTo>
                    <a:pt x="6155707" y="9057751"/>
                  </a:lnTo>
                  <a:lnTo>
                    <a:pt x="6286474" y="8961780"/>
                  </a:lnTo>
                  <a:lnTo>
                    <a:pt x="6296507" y="8956799"/>
                  </a:lnTo>
                  <a:lnTo>
                    <a:pt x="6328567" y="8985914"/>
                  </a:lnTo>
                  <a:lnTo>
                    <a:pt x="6325550" y="8994683"/>
                  </a:lnTo>
                  <a:lnTo>
                    <a:pt x="6274897" y="9035510"/>
                  </a:lnTo>
                  <a:lnTo>
                    <a:pt x="6231266" y="9068207"/>
                  </a:lnTo>
                  <a:lnTo>
                    <a:pt x="6187136" y="9100405"/>
                  </a:lnTo>
                  <a:lnTo>
                    <a:pt x="6053002" y="9195254"/>
                  </a:lnTo>
                  <a:lnTo>
                    <a:pt x="6048512" y="9195254"/>
                  </a:lnTo>
                  <a:lnTo>
                    <a:pt x="6039532" y="9199744"/>
                  </a:lnTo>
                  <a:close/>
                </a:path>
                <a:path w="8280400" h="9683750">
                  <a:moveTo>
                    <a:pt x="234130" y="9011169"/>
                  </a:moveTo>
                  <a:lnTo>
                    <a:pt x="211681" y="9011169"/>
                  </a:lnTo>
                  <a:lnTo>
                    <a:pt x="207191" y="9006679"/>
                  </a:lnTo>
                  <a:lnTo>
                    <a:pt x="121883" y="8939164"/>
                  </a:lnTo>
                  <a:lnTo>
                    <a:pt x="36576" y="8870652"/>
                  </a:lnTo>
                  <a:lnTo>
                    <a:pt x="0" y="8840689"/>
                  </a:lnTo>
                  <a:lnTo>
                    <a:pt x="0" y="8766425"/>
                  </a:lnTo>
                  <a:lnTo>
                    <a:pt x="27950" y="8790812"/>
                  </a:lnTo>
                  <a:lnTo>
                    <a:pt x="69335" y="8825754"/>
                  </a:lnTo>
                  <a:lnTo>
                    <a:pt x="111220" y="8860197"/>
                  </a:lnTo>
                  <a:lnTo>
                    <a:pt x="153479" y="8894266"/>
                  </a:lnTo>
                  <a:lnTo>
                    <a:pt x="238620" y="8961780"/>
                  </a:lnTo>
                  <a:lnTo>
                    <a:pt x="246267" y="8969918"/>
                  </a:lnTo>
                  <a:lnTo>
                    <a:pt x="249283" y="8979740"/>
                  </a:lnTo>
                  <a:lnTo>
                    <a:pt x="248091" y="8989562"/>
                  </a:lnTo>
                  <a:lnTo>
                    <a:pt x="243110" y="8997699"/>
                  </a:lnTo>
                  <a:lnTo>
                    <a:pt x="243110" y="9006679"/>
                  </a:lnTo>
                  <a:lnTo>
                    <a:pt x="234130" y="9011169"/>
                  </a:lnTo>
                  <a:close/>
                </a:path>
                <a:path w="8280400" h="9683750">
                  <a:moveTo>
                    <a:pt x="6564847" y="8800145"/>
                  </a:moveTo>
                  <a:lnTo>
                    <a:pt x="6546888" y="8800145"/>
                  </a:lnTo>
                  <a:lnTo>
                    <a:pt x="6542398" y="8795655"/>
                  </a:lnTo>
                  <a:lnTo>
                    <a:pt x="6533418" y="8791166"/>
                  </a:lnTo>
                  <a:lnTo>
                    <a:pt x="6528437" y="8781063"/>
                  </a:lnTo>
                  <a:lnTo>
                    <a:pt x="6527245" y="8770961"/>
                  </a:lnTo>
                  <a:lnTo>
                    <a:pt x="6530261" y="8760859"/>
                  </a:lnTo>
                  <a:lnTo>
                    <a:pt x="6537908" y="8750757"/>
                  </a:lnTo>
                  <a:lnTo>
                    <a:pt x="6618560" y="8678753"/>
                  </a:lnTo>
                  <a:lnTo>
                    <a:pt x="6658574" y="8642439"/>
                  </a:lnTo>
                  <a:lnTo>
                    <a:pt x="6698213" y="8605751"/>
                  </a:lnTo>
                  <a:lnTo>
                    <a:pt x="6737354" y="8568564"/>
                  </a:lnTo>
                  <a:lnTo>
                    <a:pt x="6775872" y="8530754"/>
                  </a:lnTo>
                  <a:lnTo>
                    <a:pt x="6784080" y="8525703"/>
                  </a:lnTo>
                  <a:lnTo>
                    <a:pt x="6794392" y="8524019"/>
                  </a:lnTo>
                  <a:lnTo>
                    <a:pt x="6805547" y="8525703"/>
                  </a:lnTo>
                  <a:lnTo>
                    <a:pt x="6816280" y="8530754"/>
                  </a:lnTo>
                  <a:lnTo>
                    <a:pt x="6821331" y="8538962"/>
                  </a:lnTo>
                  <a:lnTo>
                    <a:pt x="6823015" y="8549275"/>
                  </a:lnTo>
                  <a:lnTo>
                    <a:pt x="6821331" y="8560429"/>
                  </a:lnTo>
                  <a:lnTo>
                    <a:pt x="6777763" y="8609305"/>
                  </a:lnTo>
                  <a:lnTo>
                    <a:pt x="6738622" y="8647324"/>
                  </a:lnTo>
                  <a:lnTo>
                    <a:pt x="6698982" y="8685093"/>
                  </a:lnTo>
                  <a:lnTo>
                    <a:pt x="6658968" y="8722487"/>
                  </a:lnTo>
                  <a:lnTo>
                    <a:pt x="6618705" y="8759383"/>
                  </a:lnTo>
                  <a:lnTo>
                    <a:pt x="6578317" y="8795656"/>
                  </a:lnTo>
                  <a:lnTo>
                    <a:pt x="6564847" y="8800145"/>
                  </a:lnTo>
                  <a:close/>
                </a:path>
                <a:path w="8280400" h="9683750">
                  <a:moveTo>
                    <a:pt x="7031794" y="8337689"/>
                  </a:moveTo>
                  <a:lnTo>
                    <a:pt x="7000364" y="8337689"/>
                  </a:lnTo>
                  <a:lnTo>
                    <a:pt x="6995875" y="8333198"/>
                  </a:lnTo>
                  <a:lnTo>
                    <a:pt x="6988228" y="8324990"/>
                  </a:lnTo>
                  <a:lnTo>
                    <a:pt x="6985211" y="8314678"/>
                  </a:lnTo>
                  <a:lnTo>
                    <a:pt x="6986404" y="8303523"/>
                  </a:lnTo>
                  <a:lnTo>
                    <a:pt x="6991385" y="8292790"/>
                  </a:lnTo>
                  <a:lnTo>
                    <a:pt x="7026950" y="8252028"/>
                  </a:lnTo>
                  <a:lnTo>
                    <a:pt x="7061892" y="8210642"/>
                  </a:lnTo>
                  <a:lnTo>
                    <a:pt x="7096336" y="8168757"/>
                  </a:lnTo>
                  <a:lnTo>
                    <a:pt x="7130405" y="8126498"/>
                  </a:lnTo>
                  <a:lnTo>
                    <a:pt x="7197919" y="8041357"/>
                  </a:lnTo>
                  <a:lnTo>
                    <a:pt x="7206057" y="8033710"/>
                  </a:lnTo>
                  <a:lnTo>
                    <a:pt x="7215879" y="8030693"/>
                  </a:lnTo>
                  <a:lnTo>
                    <a:pt x="7225700" y="8031886"/>
                  </a:lnTo>
                  <a:lnTo>
                    <a:pt x="7233838" y="8036867"/>
                  </a:lnTo>
                  <a:lnTo>
                    <a:pt x="7241485" y="8045004"/>
                  </a:lnTo>
                  <a:lnTo>
                    <a:pt x="7244502" y="8054826"/>
                  </a:lnTo>
                  <a:lnTo>
                    <a:pt x="7243309" y="8064648"/>
                  </a:lnTo>
                  <a:lnTo>
                    <a:pt x="7170814" y="8158093"/>
                  </a:lnTo>
                  <a:lnTo>
                    <a:pt x="7136745" y="8200747"/>
                  </a:lnTo>
                  <a:lnTo>
                    <a:pt x="7102302" y="8243401"/>
                  </a:lnTo>
                  <a:lnTo>
                    <a:pt x="7067360" y="8286055"/>
                  </a:lnTo>
                  <a:lnTo>
                    <a:pt x="7031794" y="8328708"/>
                  </a:lnTo>
                  <a:lnTo>
                    <a:pt x="7031794" y="8337689"/>
                  </a:lnTo>
                  <a:close/>
                </a:path>
                <a:path w="8280400" h="9683750">
                  <a:moveTo>
                    <a:pt x="7422412" y="7821353"/>
                  </a:moveTo>
                  <a:lnTo>
                    <a:pt x="7404453" y="7821353"/>
                  </a:lnTo>
                  <a:lnTo>
                    <a:pt x="7399963" y="7816863"/>
                  </a:lnTo>
                  <a:lnTo>
                    <a:pt x="7391615" y="7808725"/>
                  </a:lnTo>
                  <a:lnTo>
                    <a:pt x="7387055" y="7798904"/>
                  </a:lnTo>
                  <a:lnTo>
                    <a:pt x="7386704" y="7789082"/>
                  </a:lnTo>
                  <a:lnTo>
                    <a:pt x="7390984" y="7780944"/>
                  </a:lnTo>
                  <a:lnTo>
                    <a:pt x="7420147" y="7735713"/>
                  </a:lnTo>
                  <a:lnTo>
                    <a:pt x="7449186" y="7689983"/>
                  </a:lnTo>
                  <a:lnTo>
                    <a:pt x="7477975" y="7644003"/>
                  </a:lnTo>
                  <a:lnTo>
                    <a:pt x="7506390" y="7598023"/>
                  </a:lnTo>
                  <a:lnTo>
                    <a:pt x="7534306" y="7552293"/>
                  </a:lnTo>
                  <a:lnTo>
                    <a:pt x="7561599" y="7507062"/>
                  </a:lnTo>
                  <a:lnTo>
                    <a:pt x="7569105" y="7498713"/>
                  </a:lnTo>
                  <a:lnTo>
                    <a:pt x="7577875" y="7494153"/>
                  </a:lnTo>
                  <a:lnTo>
                    <a:pt x="7587486" y="7493803"/>
                  </a:lnTo>
                  <a:lnTo>
                    <a:pt x="7597518" y="7498082"/>
                  </a:lnTo>
                  <a:lnTo>
                    <a:pt x="7605866" y="7505589"/>
                  </a:lnTo>
                  <a:lnTo>
                    <a:pt x="7610426" y="7514358"/>
                  </a:lnTo>
                  <a:lnTo>
                    <a:pt x="7610777" y="7523969"/>
                  </a:lnTo>
                  <a:lnTo>
                    <a:pt x="7606498" y="7534001"/>
                  </a:lnTo>
                  <a:lnTo>
                    <a:pt x="7579184" y="7581124"/>
                  </a:lnTo>
                  <a:lnTo>
                    <a:pt x="7551123" y="7628122"/>
                  </a:lnTo>
                  <a:lnTo>
                    <a:pt x="7522313" y="7674871"/>
                  </a:lnTo>
                  <a:lnTo>
                    <a:pt x="7492754" y="7721246"/>
                  </a:lnTo>
                  <a:lnTo>
                    <a:pt x="7462448" y="7767121"/>
                  </a:lnTo>
                  <a:lnTo>
                    <a:pt x="7431393" y="7812373"/>
                  </a:lnTo>
                  <a:lnTo>
                    <a:pt x="7431392" y="7816863"/>
                  </a:lnTo>
                  <a:lnTo>
                    <a:pt x="7422412" y="7821353"/>
                  </a:lnTo>
                  <a:close/>
                </a:path>
                <a:path w="8280400" h="9683750">
                  <a:moveTo>
                    <a:pt x="7741193" y="7255630"/>
                  </a:moveTo>
                  <a:lnTo>
                    <a:pt x="7732213" y="7255630"/>
                  </a:lnTo>
                  <a:lnTo>
                    <a:pt x="7727723" y="7251139"/>
                  </a:lnTo>
                  <a:lnTo>
                    <a:pt x="7719305" y="7245527"/>
                  </a:lnTo>
                  <a:lnTo>
                    <a:pt x="7714254" y="7236547"/>
                  </a:lnTo>
                  <a:lnTo>
                    <a:pt x="7712570" y="7225884"/>
                  </a:lnTo>
                  <a:lnTo>
                    <a:pt x="7714254" y="7215220"/>
                  </a:lnTo>
                  <a:lnTo>
                    <a:pt x="7738574" y="7165832"/>
                  </a:lnTo>
                  <a:lnTo>
                    <a:pt x="7762146" y="7116443"/>
                  </a:lnTo>
                  <a:lnTo>
                    <a:pt x="7784969" y="7067055"/>
                  </a:lnTo>
                  <a:lnTo>
                    <a:pt x="7807044" y="7017666"/>
                  </a:lnTo>
                  <a:lnTo>
                    <a:pt x="7828371" y="6968277"/>
                  </a:lnTo>
                  <a:lnTo>
                    <a:pt x="7848950" y="6918889"/>
                  </a:lnTo>
                  <a:lnTo>
                    <a:pt x="7854562" y="6909839"/>
                  </a:lnTo>
                  <a:lnTo>
                    <a:pt x="7863542" y="6903735"/>
                  </a:lnTo>
                  <a:lnTo>
                    <a:pt x="7874205" y="6901841"/>
                  </a:lnTo>
                  <a:lnTo>
                    <a:pt x="7884869" y="6905419"/>
                  </a:lnTo>
                  <a:lnTo>
                    <a:pt x="7893919" y="6911031"/>
                  </a:lnTo>
                  <a:lnTo>
                    <a:pt x="7900022" y="6920011"/>
                  </a:lnTo>
                  <a:lnTo>
                    <a:pt x="7901916" y="6930674"/>
                  </a:lnTo>
                  <a:lnTo>
                    <a:pt x="7898338" y="6941338"/>
                  </a:lnTo>
                  <a:lnTo>
                    <a:pt x="7877760" y="6991059"/>
                  </a:lnTo>
                  <a:lnTo>
                    <a:pt x="7856433" y="7041279"/>
                  </a:lnTo>
                  <a:lnTo>
                    <a:pt x="7834358" y="7091749"/>
                  </a:lnTo>
                  <a:lnTo>
                    <a:pt x="7811534" y="7142218"/>
                  </a:lnTo>
                  <a:lnTo>
                    <a:pt x="7787962" y="7192438"/>
                  </a:lnTo>
                  <a:lnTo>
                    <a:pt x="7763642" y="7242159"/>
                  </a:lnTo>
                  <a:lnTo>
                    <a:pt x="7747858" y="7254788"/>
                  </a:lnTo>
                  <a:lnTo>
                    <a:pt x="7741193" y="7255630"/>
                  </a:lnTo>
                  <a:close/>
                </a:path>
                <a:path w="8280400" h="9683750">
                  <a:moveTo>
                    <a:pt x="7992626" y="6649497"/>
                  </a:moveTo>
                  <a:lnTo>
                    <a:pt x="7983646" y="6649497"/>
                  </a:lnTo>
                  <a:lnTo>
                    <a:pt x="7974526" y="6644516"/>
                  </a:lnTo>
                  <a:lnTo>
                    <a:pt x="7967932" y="6636589"/>
                  </a:lnTo>
                  <a:lnTo>
                    <a:pt x="7964705" y="6626136"/>
                  </a:lnTo>
                  <a:lnTo>
                    <a:pt x="7965687" y="6613578"/>
                  </a:lnTo>
                  <a:lnTo>
                    <a:pt x="7983273" y="6561944"/>
                  </a:lnTo>
                  <a:lnTo>
                    <a:pt x="8000110" y="6510311"/>
                  </a:lnTo>
                  <a:lnTo>
                    <a:pt x="8016198" y="6458677"/>
                  </a:lnTo>
                  <a:lnTo>
                    <a:pt x="8031539" y="6407044"/>
                  </a:lnTo>
                  <a:lnTo>
                    <a:pt x="8046131" y="6355410"/>
                  </a:lnTo>
                  <a:lnTo>
                    <a:pt x="8059975" y="6303777"/>
                  </a:lnTo>
                  <a:lnTo>
                    <a:pt x="8064886" y="6294657"/>
                  </a:lnTo>
                  <a:lnTo>
                    <a:pt x="8072322" y="6288063"/>
                  </a:lnTo>
                  <a:lnTo>
                    <a:pt x="8081442" y="6284836"/>
                  </a:lnTo>
                  <a:lnTo>
                    <a:pt x="8091404" y="6285818"/>
                  </a:lnTo>
                  <a:lnTo>
                    <a:pt x="8100524" y="6290729"/>
                  </a:lnTo>
                  <a:lnTo>
                    <a:pt x="8107118" y="6298165"/>
                  </a:lnTo>
                  <a:lnTo>
                    <a:pt x="8110345" y="6307285"/>
                  </a:lnTo>
                  <a:lnTo>
                    <a:pt x="8109363" y="6317247"/>
                  </a:lnTo>
                  <a:lnTo>
                    <a:pt x="8095519" y="6369213"/>
                  </a:lnTo>
                  <a:lnTo>
                    <a:pt x="8080927" y="6421678"/>
                  </a:lnTo>
                  <a:lnTo>
                    <a:pt x="8065586" y="6474392"/>
                  </a:lnTo>
                  <a:lnTo>
                    <a:pt x="8049498" y="6527107"/>
                  </a:lnTo>
                  <a:lnTo>
                    <a:pt x="8032661" y="6579572"/>
                  </a:lnTo>
                  <a:lnTo>
                    <a:pt x="8015075" y="6631538"/>
                  </a:lnTo>
                  <a:lnTo>
                    <a:pt x="7999291" y="6648585"/>
                  </a:lnTo>
                  <a:lnTo>
                    <a:pt x="7992626" y="6649497"/>
                  </a:lnTo>
                  <a:close/>
                </a:path>
                <a:path w="8280400" h="9683750">
                  <a:moveTo>
                    <a:pt x="8158751" y="6020915"/>
                  </a:moveTo>
                  <a:lnTo>
                    <a:pt x="8154261" y="6020915"/>
                  </a:lnTo>
                  <a:lnTo>
                    <a:pt x="8145071" y="6016004"/>
                  </a:lnTo>
                  <a:lnTo>
                    <a:pt x="8137985" y="6008568"/>
                  </a:lnTo>
                  <a:lnTo>
                    <a:pt x="8133425" y="5999448"/>
                  </a:lnTo>
                  <a:lnTo>
                    <a:pt x="8131812" y="5989486"/>
                  </a:lnTo>
                  <a:lnTo>
                    <a:pt x="8142662" y="5935629"/>
                  </a:lnTo>
                  <a:lnTo>
                    <a:pt x="8152764" y="5881896"/>
                  </a:lnTo>
                  <a:lnTo>
                    <a:pt x="8162118" y="5828412"/>
                  </a:lnTo>
                  <a:lnTo>
                    <a:pt x="8170724" y="5775303"/>
                  </a:lnTo>
                  <a:lnTo>
                    <a:pt x="8178581" y="5722692"/>
                  </a:lnTo>
                  <a:lnTo>
                    <a:pt x="8185690" y="5670705"/>
                  </a:lnTo>
                  <a:lnTo>
                    <a:pt x="8188075" y="5660884"/>
                  </a:lnTo>
                  <a:lnTo>
                    <a:pt x="8194670" y="5652746"/>
                  </a:lnTo>
                  <a:lnTo>
                    <a:pt x="8204631" y="5647975"/>
                  </a:lnTo>
                  <a:lnTo>
                    <a:pt x="8217119" y="5648256"/>
                  </a:lnTo>
                  <a:lnTo>
                    <a:pt x="8226940" y="5650641"/>
                  </a:lnTo>
                  <a:lnTo>
                    <a:pt x="8235078" y="5657236"/>
                  </a:lnTo>
                  <a:lnTo>
                    <a:pt x="8239849" y="5667197"/>
                  </a:lnTo>
                  <a:lnTo>
                    <a:pt x="8239568" y="5679685"/>
                  </a:lnTo>
                  <a:lnTo>
                    <a:pt x="8232459" y="5733563"/>
                  </a:lnTo>
                  <a:lnTo>
                    <a:pt x="8224602" y="5787442"/>
                  </a:lnTo>
                  <a:lnTo>
                    <a:pt x="8215996" y="5841320"/>
                  </a:lnTo>
                  <a:lnTo>
                    <a:pt x="8206643" y="5895199"/>
                  </a:lnTo>
                  <a:lnTo>
                    <a:pt x="8196540" y="5949077"/>
                  </a:lnTo>
                  <a:lnTo>
                    <a:pt x="8185690" y="6002955"/>
                  </a:lnTo>
                  <a:lnTo>
                    <a:pt x="8168012" y="6019372"/>
                  </a:lnTo>
                  <a:lnTo>
                    <a:pt x="8158751" y="6020915"/>
                  </a:lnTo>
                  <a:close/>
                </a:path>
                <a:path w="8280400" h="9683750">
                  <a:moveTo>
                    <a:pt x="8244059" y="5374374"/>
                  </a:moveTo>
                  <a:lnTo>
                    <a:pt x="8232273" y="5372059"/>
                  </a:lnTo>
                  <a:lnTo>
                    <a:pt x="8223855" y="5365956"/>
                  </a:lnTo>
                  <a:lnTo>
                    <a:pt x="8218803" y="5357327"/>
                  </a:lnTo>
                  <a:lnTo>
                    <a:pt x="8217119" y="5347435"/>
                  </a:lnTo>
                  <a:lnTo>
                    <a:pt x="8220903" y="5293557"/>
                  </a:lnTo>
                  <a:lnTo>
                    <a:pt x="8223439" y="5239678"/>
                  </a:lnTo>
                  <a:lnTo>
                    <a:pt x="8224977" y="5185800"/>
                  </a:lnTo>
                  <a:lnTo>
                    <a:pt x="8225767" y="5131921"/>
                  </a:lnTo>
                  <a:lnTo>
                    <a:pt x="8226056" y="5078376"/>
                  </a:lnTo>
                  <a:lnTo>
                    <a:pt x="8226100" y="5010691"/>
                  </a:lnTo>
                  <a:lnTo>
                    <a:pt x="8228414" y="5000803"/>
                  </a:lnTo>
                  <a:lnTo>
                    <a:pt x="8234518" y="4992174"/>
                  </a:lnTo>
                  <a:lnTo>
                    <a:pt x="8243147" y="4986071"/>
                  </a:lnTo>
                  <a:lnTo>
                    <a:pt x="8253038" y="4983756"/>
                  </a:lnTo>
                  <a:lnTo>
                    <a:pt x="8262930" y="4986071"/>
                  </a:lnTo>
                  <a:lnTo>
                    <a:pt x="8271560" y="4992174"/>
                  </a:lnTo>
                  <a:lnTo>
                    <a:pt x="8277663" y="5000803"/>
                  </a:lnTo>
                  <a:lnTo>
                    <a:pt x="8279977" y="5010691"/>
                  </a:lnTo>
                  <a:lnTo>
                    <a:pt x="8279977" y="5024311"/>
                  </a:lnTo>
                  <a:lnTo>
                    <a:pt x="8279625" y="5078376"/>
                  </a:lnTo>
                  <a:lnTo>
                    <a:pt x="8278648" y="5133085"/>
                  </a:lnTo>
                  <a:lnTo>
                    <a:pt x="8277172" y="5188045"/>
                  </a:lnTo>
                  <a:lnTo>
                    <a:pt x="8275322" y="5243004"/>
                  </a:lnTo>
                  <a:lnTo>
                    <a:pt x="8273222" y="5297714"/>
                  </a:lnTo>
                  <a:lnTo>
                    <a:pt x="8270998" y="5351925"/>
                  </a:lnTo>
                  <a:lnTo>
                    <a:pt x="8253950" y="5372129"/>
                  </a:lnTo>
                  <a:lnTo>
                    <a:pt x="8244059" y="5374374"/>
                  </a:lnTo>
                  <a:close/>
                </a:path>
                <a:path w="8280400" h="9683750">
                  <a:moveTo>
                    <a:pt x="8244059" y="4709873"/>
                  </a:moveTo>
                  <a:lnTo>
                    <a:pt x="8212609" y="4629056"/>
                  </a:lnTo>
                  <a:lnTo>
                    <a:pt x="8207974" y="4575177"/>
                  </a:lnTo>
                  <a:lnTo>
                    <a:pt x="8203089" y="4521299"/>
                  </a:lnTo>
                  <a:lnTo>
                    <a:pt x="8197830" y="4467420"/>
                  </a:lnTo>
                  <a:lnTo>
                    <a:pt x="8192072" y="4413542"/>
                  </a:lnTo>
                  <a:lnTo>
                    <a:pt x="8185690" y="4359664"/>
                  </a:lnTo>
                  <a:lnTo>
                    <a:pt x="8187304" y="4349702"/>
                  </a:lnTo>
                  <a:lnTo>
                    <a:pt x="8191864" y="4340582"/>
                  </a:lnTo>
                  <a:lnTo>
                    <a:pt x="8198950" y="4333145"/>
                  </a:lnTo>
                  <a:lnTo>
                    <a:pt x="8208140" y="4328235"/>
                  </a:lnTo>
                  <a:lnTo>
                    <a:pt x="8218102" y="4329848"/>
                  </a:lnTo>
                  <a:lnTo>
                    <a:pt x="8246262" y="4404895"/>
                  </a:lnTo>
                  <a:lnTo>
                    <a:pt x="8252706" y="4459605"/>
                  </a:lnTo>
                  <a:lnTo>
                    <a:pt x="8258651" y="4514564"/>
                  </a:lnTo>
                  <a:lnTo>
                    <a:pt x="8263848" y="4569524"/>
                  </a:lnTo>
                  <a:lnTo>
                    <a:pt x="8268046" y="4624234"/>
                  </a:lnTo>
                  <a:lnTo>
                    <a:pt x="8270998" y="4678445"/>
                  </a:lnTo>
                  <a:lnTo>
                    <a:pt x="8268683" y="4688406"/>
                  </a:lnTo>
                  <a:lnTo>
                    <a:pt x="8262579" y="4697526"/>
                  </a:lnTo>
                  <a:lnTo>
                    <a:pt x="8253950" y="4704962"/>
                  </a:lnTo>
                  <a:lnTo>
                    <a:pt x="8244059" y="4709873"/>
                  </a:lnTo>
                  <a:close/>
                </a:path>
                <a:path w="8280400" h="9683750">
                  <a:moveTo>
                    <a:pt x="8154261" y="4058842"/>
                  </a:moveTo>
                  <a:lnTo>
                    <a:pt x="8116056" y="3982868"/>
                  </a:lnTo>
                  <a:lnTo>
                    <a:pt x="8104540" y="3929966"/>
                  </a:lnTo>
                  <a:lnTo>
                    <a:pt x="8092526" y="3877564"/>
                  </a:lnTo>
                  <a:lnTo>
                    <a:pt x="8079763" y="3825535"/>
                  </a:lnTo>
                  <a:lnTo>
                    <a:pt x="8066002" y="3773756"/>
                  </a:lnTo>
                  <a:lnTo>
                    <a:pt x="8050994" y="3722102"/>
                  </a:lnTo>
                  <a:lnTo>
                    <a:pt x="8050012" y="3711508"/>
                  </a:lnTo>
                  <a:lnTo>
                    <a:pt x="8053239" y="3701336"/>
                  </a:lnTo>
                  <a:lnTo>
                    <a:pt x="8059834" y="3693689"/>
                  </a:lnTo>
                  <a:lnTo>
                    <a:pt x="8068954" y="3690673"/>
                  </a:lnTo>
                  <a:lnTo>
                    <a:pt x="8079547" y="3689691"/>
                  </a:lnTo>
                  <a:lnTo>
                    <a:pt x="8089719" y="3692918"/>
                  </a:lnTo>
                  <a:lnTo>
                    <a:pt x="8113831" y="3760619"/>
                  </a:lnTo>
                  <a:lnTo>
                    <a:pt x="8127156" y="3813230"/>
                  </a:lnTo>
                  <a:lnTo>
                    <a:pt x="8140230" y="3866339"/>
                  </a:lnTo>
                  <a:lnTo>
                    <a:pt x="8152931" y="3919822"/>
                  </a:lnTo>
                  <a:lnTo>
                    <a:pt x="8165132" y="3973555"/>
                  </a:lnTo>
                  <a:lnTo>
                    <a:pt x="8176710" y="4027413"/>
                  </a:lnTo>
                  <a:lnTo>
                    <a:pt x="8177622" y="4037375"/>
                  </a:lnTo>
                  <a:lnTo>
                    <a:pt x="8173904" y="4046495"/>
                  </a:lnTo>
                  <a:lnTo>
                    <a:pt x="8165976" y="4053931"/>
                  </a:lnTo>
                  <a:lnTo>
                    <a:pt x="8154261" y="4058842"/>
                  </a:lnTo>
                  <a:close/>
                </a:path>
                <a:path w="8280400" h="9683750">
                  <a:moveTo>
                    <a:pt x="7992626" y="3430260"/>
                  </a:moveTo>
                  <a:lnTo>
                    <a:pt x="7988136" y="3430260"/>
                  </a:lnTo>
                  <a:lnTo>
                    <a:pt x="7978875" y="3428717"/>
                  </a:lnTo>
                  <a:lnTo>
                    <a:pt x="7971299" y="3424648"/>
                  </a:lnTo>
                  <a:lnTo>
                    <a:pt x="7965406" y="3418895"/>
                  </a:lnTo>
                  <a:lnTo>
                    <a:pt x="7961196" y="3412301"/>
                  </a:lnTo>
                  <a:lnTo>
                    <a:pt x="7943195" y="3361000"/>
                  </a:lnTo>
                  <a:lnTo>
                    <a:pt x="7924945" y="3310198"/>
                  </a:lnTo>
                  <a:lnTo>
                    <a:pt x="7906195" y="3259645"/>
                  </a:lnTo>
                  <a:lnTo>
                    <a:pt x="7886697" y="3209092"/>
                  </a:lnTo>
                  <a:lnTo>
                    <a:pt x="7866202" y="3158290"/>
                  </a:lnTo>
                  <a:lnTo>
                    <a:pt x="7844459" y="3106989"/>
                  </a:lnTo>
                  <a:lnTo>
                    <a:pt x="7842776" y="3096326"/>
                  </a:lnTo>
                  <a:lnTo>
                    <a:pt x="7844459" y="3085662"/>
                  </a:lnTo>
                  <a:lnTo>
                    <a:pt x="7849510" y="3076683"/>
                  </a:lnTo>
                  <a:lnTo>
                    <a:pt x="7857929" y="3071070"/>
                  </a:lnTo>
                  <a:lnTo>
                    <a:pt x="7868593" y="3069387"/>
                  </a:lnTo>
                  <a:lnTo>
                    <a:pt x="7879256" y="3071070"/>
                  </a:lnTo>
                  <a:lnTo>
                    <a:pt x="7914032" y="3134282"/>
                  </a:lnTo>
                  <a:lnTo>
                    <a:pt x="7934091" y="3184647"/>
                  </a:lnTo>
                  <a:lnTo>
                    <a:pt x="7953900" y="3235512"/>
                  </a:lnTo>
                  <a:lnTo>
                    <a:pt x="7973336" y="3286750"/>
                  </a:lnTo>
                  <a:lnTo>
                    <a:pt x="7992272" y="3338238"/>
                  </a:lnTo>
                  <a:lnTo>
                    <a:pt x="8010585" y="3389851"/>
                  </a:lnTo>
                  <a:lnTo>
                    <a:pt x="8011567" y="3400515"/>
                  </a:lnTo>
                  <a:lnTo>
                    <a:pt x="8008340" y="3411178"/>
                  </a:lnTo>
                  <a:lnTo>
                    <a:pt x="8001746" y="3420158"/>
                  </a:lnTo>
                  <a:lnTo>
                    <a:pt x="7992626" y="3425770"/>
                  </a:lnTo>
                  <a:lnTo>
                    <a:pt x="7992626" y="3430260"/>
                  </a:lnTo>
                  <a:close/>
                </a:path>
                <a:path w="8280400" h="9683750">
                  <a:moveTo>
                    <a:pt x="7741193" y="2828618"/>
                  </a:moveTo>
                  <a:lnTo>
                    <a:pt x="7736703" y="2828618"/>
                  </a:lnTo>
                  <a:lnTo>
                    <a:pt x="7730039" y="2827776"/>
                  </a:lnTo>
                  <a:lnTo>
                    <a:pt x="7723795" y="2825250"/>
                  </a:lnTo>
                  <a:lnTo>
                    <a:pt x="7718393" y="2821041"/>
                  </a:lnTo>
                  <a:lnTo>
                    <a:pt x="7714254" y="2815148"/>
                  </a:lnTo>
                  <a:lnTo>
                    <a:pt x="7639610" y="2671472"/>
                  </a:lnTo>
                  <a:lnTo>
                    <a:pt x="7614147" y="2623248"/>
                  </a:lnTo>
                  <a:lnTo>
                    <a:pt x="7588185" y="2575273"/>
                  </a:lnTo>
                  <a:lnTo>
                    <a:pt x="7561599" y="2527796"/>
                  </a:lnTo>
                  <a:lnTo>
                    <a:pt x="7557319" y="2517133"/>
                  </a:lnTo>
                  <a:lnTo>
                    <a:pt x="7557670" y="2506469"/>
                  </a:lnTo>
                  <a:lnTo>
                    <a:pt x="7562230" y="2497490"/>
                  </a:lnTo>
                  <a:lnTo>
                    <a:pt x="7570579" y="2491877"/>
                  </a:lnTo>
                  <a:lnTo>
                    <a:pt x="7581242" y="2487598"/>
                  </a:lnTo>
                  <a:lnTo>
                    <a:pt x="7591905" y="2487949"/>
                  </a:lnTo>
                  <a:lnTo>
                    <a:pt x="7633416" y="2548333"/>
                  </a:lnTo>
                  <a:lnTo>
                    <a:pt x="7660210" y="2596308"/>
                  </a:lnTo>
                  <a:lnTo>
                    <a:pt x="7686754" y="2644533"/>
                  </a:lnTo>
                  <a:lnTo>
                    <a:pt x="7712924" y="2692758"/>
                  </a:lnTo>
                  <a:lnTo>
                    <a:pt x="7738595" y="2740733"/>
                  </a:lnTo>
                  <a:lnTo>
                    <a:pt x="7763643" y="2788209"/>
                  </a:lnTo>
                  <a:lnTo>
                    <a:pt x="7765327" y="2798872"/>
                  </a:lnTo>
                  <a:lnTo>
                    <a:pt x="7763643" y="2809536"/>
                  </a:lnTo>
                  <a:lnTo>
                    <a:pt x="7758592" y="2818516"/>
                  </a:lnTo>
                  <a:lnTo>
                    <a:pt x="7750173" y="2824128"/>
                  </a:lnTo>
                  <a:lnTo>
                    <a:pt x="7741193" y="2828618"/>
                  </a:lnTo>
                  <a:close/>
                </a:path>
                <a:path w="8280400" h="9683750">
                  <a:moveTo>
                    <a:pt x="7417923" y="2262894"/>
                  </a:moveTo>
                  <a:lnTo>
                    <a:pt x="7408943" y="2262894"/>
                  </a:lnTo>
                  <a:lnTo>
                    <a:pt x="7402278" y="2262052"/>
                  </a:lnTo>
                  <a:lnTo>
                    <a:pt x="7396035" y="2259527"/>
                  </a:lnTo>
                  <a:lnTo>
                    <a:pt x="7390633" y="2255317"/>
                  </a:lnTo>
                  <a:lnTo>
                    <a:pt x="7386493" y="2249425"/>
                  </a:lnTo>
                  <a:lnTo>
                    <a:pt x="7356623" y="2204547"/>
                  </a:lnTo>
                  <a:lnTo>
                    <a:pt x="7325631" y="2159793"/>
                  </a:lnTo>
                  <a:lnTo>
                    <a:pt x="7293890" y="2115290"/>
                  </a:lnTo>
                  <a:lnTo>
                    <a:pt x="7261775" y="2071160"/>
                  </a:lnTo>
                  <a:lnTo>
                    <a:pt x="7197919" y="1984522"/>
                  </a:lnTo>
                  <a:lnTo>
                    <a:pt x="7192938" y="1974490"/>
                  </a:lnTo>
                  <a:lnTo>
                    <a:pt x="7222053" y="1942430"/>
                  </a:lnTo>
                  <a:lnTo>
                    <a:pt x="7230822" y="1945446"/>
                  </a:lnTo>
                  <a:lnTo>
                    <a:pt x="7271649" y="1996100"/>
                  </a:lnTo>
                  <a:lnTo>
                    <a:pt x="7304346" y="2039731"/>
                  </a:lnTo>
                  <a:lnTo>
                    <a:pt x="7336544" y="2083861"/>
                  </a:lnTo>
                  <a:lnTo>
                    <a:pt x="7368368" y="2128364"/>
                  </a:lnTo>
                  <a:lnTo>
                    <a:pt x="7431393" y="2217995"/>
                  </a:lnTo>
                  <a:lnTo>
                    <a:pt x="7435672" y="2228659"/>
                  </a:lnTo>
                  <a:lnTo>
                    <a:pt x="7435322" y="2239322"/>
                  </a:lnTo>
                  <a:lnTo>
                    <a:pt x="7430762" y="2248302"/>
                  </a:lnTo>
                  <a:lnTo>
                    <a:pt x="7422413" y="2253914"/>
                  </a:lnTo>
                  <a:lnTo>
                    <a:pt x="7417923" y="2262894"/>
                  </a:lnTo>
                  <a:close/>
                </a:path>
                <a:path w="8280400" h="9683750">
                  <a:moveTo>
                    <a:pt x="7022814" y="1746559"/>
                  </a:moveTo>
                  <a:lnTo>
                    <a:pt x="7000365" y="1746559"/>
                  </a:lnTo>
                  <a:lnTo>
                    <a:pt x="6995875" y="1742069"/>
                  </a:lnTo>
                  <a:lnTo>
                    <a:pt x="6986895" y="1737579"/>
                  </a:lnTo>
                  <a:lnTo>
                    <a:pt x="6950604" y="1697170"/>
                  </a:lnTo>
                  <a:lnTo>
                    <a:pt x="6913727" y="1656928"/>
                  </a:lnTo>
                  <a:lnTo>
                    <a:pt x="6876332" y="1616914"/>
                  </a:lnTo>
                  <a:lnTo>
                    <a:pt x="6838563" y="1577274"/>
                  </a:lnTo>
                  <a:lnTo>
                    <a:pt x="6800545" y="1538133"/>
                  </a:lnTo>
                  <a:lnTo>
                    <a:pt x="6762402" y="1499616"/>
                  </a:lnTo>
                  <a:lnTo>
                    <a:pt x="6757351" y="1491408"/>
                  </a:lnTo>
                  <a:lnTo>
                    <a:pt x="6755667" y="1481095"/>
                  </a:lnTo>
                  <a:lnTo>
                    <a:pt x="6757351" y="1469941"/>
                  </a:lnTo>
                  <a:lnTo>
                    <a:pt x="6762402" y="1459207"/>
                  </a:lnTo>
                  <a:lnTo>
                    <a:pt x="6770610" y="1454156"/>
                  </a:lnTo>
                  <a:lnTo>
                    <a:pt x="6780922" y="1452472"/>
                  </a:lnTo>
                  <a:lnTo>
                    <a:pt x="6792077" y="1454156"/>
                  </a:lnTo>
                  <a:lnTo>
                    <a:pt x="6840953" y="1497725"/>
                  </a:lnTo>
                  <a:lnTo>
                    <a:pt x="6878972" y="1536865"/>
                  </a:lnTo>
                  <a:lnTo>
                    <a:pt x="6916741" y="1576505"/>
                  </a:lnTo>
                  <a:lnTo>
                    <a:pt x="6954135" y="1616519"/>
                  </a:lnTo>
                  <a:lnTo>
                    <a:pt x="6991031" y="1656782"/>
                  </a:lnTo>
                  <a:lnTo>
                    <a:pt x="7027317" y="1697191"/>
                  </a:lnTo>
                  <a:lnTo>
                    <a:pt x="7033477" y="1715691"/>
                  </a:lnTo>
                  <a:lnTo>
                    <a:pt x="7030461" y="1726846"/>
                  </a:lnTo>
                  <a:lnTo>
                    <a:pt x="7022814" y="1737579"/>
                  </a:lnTo>
                  <a:lnTo>
                    <a:pt x="7022814" y="1746559"/>
                  </a:lnTo>
                  <a:close/>
                </a:path>
                <a:path w="8280400" h="9683750">
                  <a:moveTo>
                    <a:pt x="6551377" y="1288592"/>
                  </a:moveTo>
                  <a:lnTo>
                    <a:pt x="6533418" y="1288592"/>
                  </a:lnTo>
                  <a:lnTo>
                    <a:pt x="6528929" y="1284102"/>
                  </a:lnTo>
                  <a:lnTo>
                    <a:pt x="6488167" y="1248537"/>
                  </a:lnTo>
                  <a:lnTo>
                    <a:pt x="6446781" y="1213595"/>
                  </a:lnTo>
                  <a:lnTo>
                    <a:pt x="6404896" y="1179152"/>
                  </a:lnTo>
                  <a:lnTo>
                    <a:pt x="6362637" y="1145083"/>
                  </a:lnTo>
                  <a:lnTo>
                    <a:pt x="6277496" y="1077568"/>
                  </a:lnTo>
                  <a:lnTo>
                    <a:pt x="6269849" y="1069430"/>
                  </a:lnTo>
                  <a:lnTo>
                    <a:pt x="6266832" y="1059609"/>
                  </a:lnTo>
                  <a:lnTo>
                    <a:pt x="6268025" y="1049787"/>
                  </a:lnTo>
                  <a:lnTo>
                    <a:pt x="6273006" y="1041649"/>
                  </a:lnTo>
                  <a:lnTo>
                    <a:pt x="6281143" y="1034003"/>
                  </a:lnTo>
                  <a:lnTo>
                    <a:pt x="6290965" y="1030986"/>
                  </a:lnTo>
                  <a:lnTo>
                    <a:pt x="6300787" y="1032179"/>
                  </a:lnTo>
                  <a:lnTo>
                    <a:pt x="6436886" y="1138743"/>
                  </a:lnTo>
                  <a:lnTo>
                    <a:pt x="6479540" y="1173186"/>
                  </a:lnTo>
                  <a:lnTo>
                    <a:pt x="6522193" y="1208128"/>
                  </a:lnTo>
                  <a:lnTo>
                    <a:pt x="6564847" y="1243694"/>
                  </a:lnTo>
                  <a:lnTo>
                    <a:pt x="6575511" y="1262214"/>
                  </a:lnTo>
                  <a:lnTo>
                    <a:pt x="6574318" y="1273369"/>
                  </a:lnTo>
                  <a:lnTo>
                    <a:pt x="6569337" y="1284102"/>
                  </a:lnTo>
                  <a:lnTo>
                    <a:pt x="6560358" y="1284102"/>
                  </a:lnTo>
                  <a:lnTo>
                    <a:pt x="6551377" y="1288592"/>
                  </a:lnTo>
                  <a:close/>
                </a:path>
                <a:path w="8280400" h="9683750">
                  <a:moveTo>
                    <a:pt x="229640" y="1091038"/>
                  </a:moveTo>
                  <a:lnTo>
                    <a:pt x="207191" y="1091038"/>
                  </a:lnTo>
                  <a:lnTo>
                    <a:pt x="198211" y="1086548"/>
                  </a:lnTo>
                  <a:lnTo>
                    <a:pt x="193721" y="1082058"/>
                  </a:lnTo>
                  <a:lnTo>
                    <a:pt x="188740" y="1072026"/>
                  </a:lnTo>
                  <a:lnTo>
                    <a:pt x="187548" y="1062415"/>
                  </a:lnTo>
                  <a:lnTo>
                    <a:pt x="190564" y="1053646"/>
                  </a:lnTo>
                  <a:lnTo>
                    <a:pt x="241218" y="1012819"/>
                  </a:lnTo>
                  <a:lnTo>
                    <a:pt x="284849" y="980121"/>
                  </a:lnTo>
                  <a:lnTo>
                    <a:pt x="328979" y="947923"/>
                  </a:lnTo>
                  <a:lnTo>
                    <a:pt x="373482" y="916099"/>
                  </a:lnTo>
                  <a:lnTo>
                    <a:pt x="463113" y="853075"/>
                  </a:lnTo>
                  <a:lnTo>
                    <a:pt x="473777" y="848795"/>
                  </a:lnTo>
                  <a:lnTo>
                    <a:pt x="484440" y="849146"/>
                  </a:lnTo>
                  <a:lnTo>
                    <a:pt x="493420" y="853706"/>
                  </a:lnTo>
                  <a:lnTo>
                    <a:pt x="499032" y="862055"/>
                  </a:lnTo>
                  <a:lnTo>
                    <a:pt x="503312" y="872718"/>
                  </a:lnTo>
                  <a:lnTo>
                    <a:pt x="502961" y="883381"/>
                  </a:lnTo>
                  <a:lnTo>
                    <a:pt x="498401" y="892361"/>
                  </a:lnTo>
                  <a:lnTo>
                    <a:pt x="445175" y="927844"/>
                  </a:lnTo>
                  <a:lnTo>
                    <a:pt x="400422" y="958836"/>
                  </a:lnTo>
                  <a:lnTo>
                    <a:pt x="355918" y="990577"/>
                  </a:lnTo>
                  <a:lnTo>
                    <a:pt x="225150" y="1086548"/>
                  </a:lnTo>
                  <a:lnTo>
                    <a:pt x="229640" y="1091038"/>
                  </a:lnTo>
                  <a:close/>
                </a:path>
                <a:path w="8280400" h="9683750">
                  <a:moveTo>
                    <a:pt x="6035042" y="888994"/>
                  </a:moveTo>
                  <a:lnTo>
                    <a:pt x="6017083" y="888994"/>
                  </a:lnTo>
                  <a:lnTo>
                    <a:pt x="6012593" y="884504"/>
                  </a:lnTo>
                  <a:lnTo>
                    <a:pt x="5967341" y="855341"/>
                  </a:lnTo>
                  <a:lnTo>
                    <a:pt x="5921465" y="826302"/>
                  </a:lnTo>
                  <a:lnTo>
                    <a:pt x="5875090" y="797513"/>
                  </a:lnTo>
                  <a:lnTo>
                    <a:pt x="5828342" y="769098"/>
                  </a:lnTo>
                  <a:lnTo>
                    <a:pt x="5781344" y="741181"/>
                  </a:lnTo>
                  <a:lnTo>
                    <a:pt x="5734221" y="713889"/>
                  </a:lnTo>
                  <a:lnTo>
                    <a:pt x="5725873" y="706382"/>
                  </a:lnTo>
                  <a:lnTo>
                    <a:pt x="5721313" y="697613"/>
                  </a:lnTo>
                  <a:lnTo>
                    <a:pt x="5720962" y="688002"/>
                  </a:lnTo>
                  <a:lnTo>
                    <a:pt x="5725241" y="677970"/>
                  </a:lnTo>
                  <a:lnTo>
                    <a:pt x="5732748" y="669622"/>
                  </a:lnTo>
                  <a:lnTo>
                    <a:pt x="5741517" y="665062"/>
                  </a:lnTo>
                  <a:lnTo>
                    <a:pt x="5751128" y="664711"/>
                  </a:lnTo>
                  <a:lnTo>
                    <a:pt x="5761161" y="668990"/>
                  </a:lnTo>
                  <a:lnTo>
                    <a:pt x="5808284" y="696304"/>
                  </a:lnTo>
                  <a:lnTo>
                    <a:pt x="5855282" y="724365"/>
                  </a:lnTo>
                  <a:lnTo>
                    <a:pt x="5902030" y="753175"/>
                  </a:lnTo>
                  <a:lnTo>
                    <a:pt x="5948405" y="782734"/>
                  </a:lnTo>
                  <a:lnTo>
                    <a:pt x="5994280" y="813040"/>
                  </a:lnTo>
                  <a:lnTo>
                    <a:pt x="6039532" y="844095"/>
                  </a:lnTo>
                  <a:lnTo>
                    <a:pt x="6052791" y="871876"/>
                  </a:lnTo>
                  <a:lnTo>
                    <a:pt x="6048512" y="880014"/>
                  </a:lnTo>
                  <a:lnTo>
                    <a:pt x="6044023" y="884504"/>
                  </a:lnTo>
                  <a:lnTo>
                    <a:pt x="6035042" y="888994"/>
                  </a:lnTo>
                  <a:close/>
                </a:path>
                <a:path w="8280400" h="9683750">
                  <a:moveTo>
                    <a:pt x="768425" y="727358"/>
                  </a:moveTo>
                  <a:lnTo>
                    <a:pt x="759445" y="727358"/>
                  </a:lnTo>
                  <a:lnTo>
                    <a:pt x="752780" y="726517"/>
                  </a:lnTo>
                  <a:lnTo>
                    <a:pt x="746537" y="723991"/>
                  </a:lnTo>
                  <a:lnTo>
                    <a:pt x="741135" y="719782"/>
                  </a:lnTo>
                  <a:lnTo>
                    <a:pt x="736996" y="713889"/>
                  </a:lnTo>
                  <a:lnTo>
                    <a:pt x="732716" y="703225"/>
                  </a:lnTo>
                  <a:lnTo>
                    <a:pt x="733067" y="692562"/>
                  </a:lnTo>
                  <a:lnTo>
                    <a:pt x="841427" y="624258"/>
                  </a:lnTo>
                  <a:lnTo>
                    <a:pt x="937876" y="571543"/>
                  </a:lnTo>
                  <a:lnTo>
                    <a:pt x="1033327" y="520824"/>
                  </a:lnTo>
                  <a:lnTo>
                    <a:pt x="1043991" y="519141"/>
                  </a:lnTo>
                  <a:lnTo>
                    <a:pt x="1054654" y="520824"/>
                  </a:lnTo>
                  <a:lnTo>
                    <a:pt x="1063634" y="525876"/>
                  </a:lnTo>
                  <a:lnTo>
                    <a:pt x="1069246" y="534294"/>
                  </a:lnTo>
                  <a:lnTo>
                    <a:pt x="1070930" y="544958"/>
                  </a:lnTo>
                  <a:lnTo>
                    <a:pt x="1069246" y="555621"/>
                  </a:lnTo>
                  <a:lnTo>
                    <a:pt x="1064195" y="564601"/>
                  </a:lnTo>
                  <a:lnTo>
                    <a:pt x="1055777" y="570213"/>
                  </a:lnTo>
                  <a:lnTo>
                    <a:pt x="958330" y="619768"/>
                  </a:lnTo>
                  <a:lnTo>
                    <a:pt x="910417" y="644857"/>
                  </a:lnTo>
                  <a:lnTo>
                    <a:pt x="862878" y="670321"/>
                  </a:lnTo>
                  <a:lnTo>
                    <a:pt x="815589" y="696283"/>
                  </a:lnTo>
                  <a:lnTo>
                    <a:pt x="768425" y="722869"/>
                  </a:lnTo>
                  <a:lnTo>
                    <a:pt x="768425" y="727358"/>
                  </a:lnTo>
                  <a:close/>
                </a:path>
                <a:path w="8280400" h="9683750">
                  <a:moveTo>
                    <a:pt x="5460339" y="565723"/>
                  </a:moveTo>
                  <a:lnTo>
                    <a:pt x="5451360" y="565723"/>
                  </a:lnTo>
                  <a:lnTo>
                    <a:pt x="5446870" y="561233"/>
                  </a:lnTo>
                  <a:lnTo>
                    <a:pt x="5397481" y="536913"/>
                  </a:lnTo>
                  <a:lnTo>
                    <a:pt x="5348093" y="513341"/>
                  </a:lnTo>
                  <a:lnTo>
                    <a:pt x="5298704" y="490518"/>
                  </a:lnTo>
                  <a:lnTo>
                    <a:pt x="5249315" y="468443"/>
                  </a:lnTo>
                  <a:lnTo>
                    <a:pt x="5199927" y="447116"/>
                  </a:lnTo>
                  <a:lnTo>
                    <a:pt x="5150538" y="426537"/>
                  </a:lnTo>
                  <a:lnTo>
                    <a:pt x="5141488" y="420925"/>
                  </a:lnTo>
                  <a:lnTo>
                    <a:pt x="5135385" y="411945"/>
                  </a:lnTo>
                  <a:lnTo>
                    <a:pt x="5133490" y="401282"/>
                  </a:lnTo>
                  <a:lnTo>
                    <a:pt x="5137068" y="390618"/>
                  </a:lnTo>
                  <a:lnTo>
                    <a:pt x="5142681" y="381568"/>
                  </a:lnTo>
                  <a:lnTo>
                    <a:pt x="5151660" y="375465"/>
                  </a:lnTo>
                  <a:lnTo>
                    <a:pt x="5162324" y="373571"/>
                  </a:lnTo>
                  <a:lnTo>
                    <a:pt x="5172987" y="377148"/>
                  </a:lnTo>
                  <a:lnTo>
                    <a:pt x="5222708" y="397727"/>
                  </a:lnTo>
                  <a:lnTo>
                    <a:pt x="5272928" y="419054"/>
                  </a:lnTo>
                  <a:lnTo>
                    <a:pt x="5323398" y="441129"/>
                  </a:lnTo>
                  <a:lnTo>
                    <a:pt x="5373867" y="463953"/>
                  </a:lnTo>
                  <a:lnTo>
                    <a:pt x="5424087" y="487524"/>
                  </a:lnTo>
                  <a:lnTo>
                    <a:pt x="5473808" y="511845"/>
                  </a:lnTo>
                  <a:lnTo>
                    <a:pt x="5488962" y="537100"/>
                  </a:lnTo>
                  <a:lnTo>
                    <a:pt x="5487278" y="547764"/>
                  </a:lnTo>
                  <a:lnTo>
                    <a:pt x="5482438" y="554358"/>
                  </a:lnTo>
                  <a:lnTo>
                    <a:pt x="5475493" y="560111"/>
                  </a:lnTo>
                  <a:lnTo>
                    <a:pt x="5467706" y="564180"/>
                  </a:lnTo>
                  <a:lnTo>
                    <a:pt x="5460339" y="565723"/>
                  </a:lnTo>
                  <a:close/>
                </a:path>
                <a:path w="8280400" h="9683750">
                  <a:moveTo>
                    <a:pt x="1347618" y="435517"/>
                  </a:moveTo>
                  <a:lnTo>
                    <a:pt x="1343128" y="435517"/>
                  </a:lnTo>
                  <a:lnTo>
                    <a:pt x="1335762" y="434605"/>
                  </a:lnTo>
                  <a:lnTo>
                    <a:pt x="1327975" y="431588"/>
                  </a:lnTo>
                  <a:lnTo>
                    <a:pt x="1321030" y="426046"/>
                  </a:lnTo>
                  <a:lnTo>
                    <a:pt x="1316189" y="417557"/>
                  </a:lnTo>
                  <a:lnTo>
                    <a:pt x="1314505" y="406894"/>
                  </a:lnTo>
                  <a:lnTo>
                    <a:pt x="1316189" y="396231"/>
                  </a:lnTo>
                  <a:lnTo>
                    <a:pt x="1379401" y="361455"/>
                  </a:lnTo>
                  <a:lnTo>
                    <a:pt x="1480631" y="321586"/>
                  </a:lnTo>
                  <a:lnTo>
                    <a:pt x="1531869" y="302151"/>
                  </a:lnTo>
                  <a:lnTo>
                    <a:pt x="1583357" y="283215"/>
                  </a:lnTo>
                  <a:lnTo>
                    <a:pt x="1634970" y="264902"/>
                  </a:lnTo>
                  <a:lnTo>
                    <a:pt x="1645634" y="263920"/>
                  </a:lnTo>
                  <a:lnTo>
                    <a:pt x="1656297" y="267147"/>
                  </a:lnTo>
                  <a:lnTo>
                    <a:pt x="1665277" y="273741"/>
                  </a:lnTo>
                  <a:lnTo>
                    <a:pt x="1670889" y="282861"/>
                  </a:lnTo>
                  <a:lnTo>
                    <a:pt x="1671871" y="293525"/>
                  </a:lnTo>
                  <a:lnTo>
                    <a:pt x="1668644" y="304188"/>
                  </a:lnTo>
                  <a:lnTo>
                    <a:pt x="1662050" y="313168"/>
                  </a:lnTo>
                  <a:lnTo>
                    <a:pt x="1652930" y="318780"/>
                  </a:lnTo>
                  <a:lnTo>
                    <a:pt x="1550827" y="355032"/>
                  </a:lnTo>
                  <a:lnTo>
                    <a:pt x="1500274" y="373781"/>
                  </a:lnTo>
                  <a:lnTo>
                    <a:pt x="1449721" y="393279"/>
                  </a:lnTo>
                  <a:lnTo>
                    <a:pt x="1398919" y="413774"/>
                  </a:lnTo>
                  <a:lnTo>
                    <a:pt x="1347618" y="435517"/>
                  </a:lnTo>
                  <a:close/>
                </a:path>
                <a:path w="8280400" h="9683750">
                  <a:moveTo>
                    <a:pt x="4858696" y="314290"/>
                  </a:moveTo>
                  <a:lnTo>
                    <a:pt x="4849717" y="314290"/>
                  </a:lnTo>
                  <a:lnTo>
                    <a:pt x="4798083" y="296705"/>
                  </a:lnTo>
                  <a:lnTo>
                    <a:pt x="4746450" y="279868"/>
                  </a:lnTo>
                  <a:lnTo>
                    <a:pt x="4694816" y="263779"/>
                  </a:lnTo>
                  <a:lnTo>
                    <a:pt x="4643183" y="248439"/>
                  </a:lnTo>
                  <a:lnTo>
                    <a:pt x="4591549" y="233847"/>
                  </a:lnTo>
                  <a:lnTo>
                    <a:pt x="4539916" y="220003"/>
                  </a:lnTo>
                  <a:lnTo>
                    <a:pt x="4530796" y="215092"/>
                  </a:lnTo>
                  <a:lnTo>
                    <a:pt x="4524201" y="207656"/>
                  </a:lnTo>
                  <a:lnTo>
                    <a:pt x="4520974" y="198536"/>
                  </a:lnTo>
                  <a:lnTo>
                    <a:pt x="4521957" y="188574"/>
                  </a:lnTo>
                  <a:lnTo>
                    <a:pt x="4526868" y="179454"/>
                  </a:lnTo>
                  <a:lnTo>
                    <a:pt x="4534304" y="172859"/>
                  </a:lnTo>
                  <a:lnTo>
                    <a:pt x="4543424" y="169632"/>
                  </a:lnTo>
                  <a:lnTo>
                    <a:pt x="4553386" y="170615"/>
                  </a:lnTo>
                  <a:lnTo>
                    <a:pt x="4605352" y="184458"/>
                  </a:lnTo>
                  <a:lnTo>
                    <a:pt x="4657817" y="199050"/>
                  </a:lnTo>
                  <a:lnTo>
                    <a:pt x="4710531" y="214391"/>
                  </a:lnTo>
                  <a:lnTo>
                    <a:pt x="4763246" y="230479"/>
                  </a:lnTo>
                  <a:lnTo>
                    <a:pt x="4815711" y="247316"/>
                  </a:lnTo>
                  <a:lnTo>
                    <a:pt x="4867677" y="264902"/>
                  </a:lnTo>
                  <a:lnTo>
                    <a:pt x="4886618" y="288263"/>
                  </a:lnTo>
                  <a:lnTo>
                    <a:pt x="4885636" y="300821"/>
                  </a:lnTo>
                  <a:lnTo>
                    <a:pt x="4878901" y="306714"/>
                  </a:lnTo>
                  <a:lnTo>
                    <a:pt x="4872166" y="310923"/>
                  </a:lnTo>
                  <a:lnTo>
                    <a:pt x="4865431" y="313449"/>
                  </a:lnTo>
                  <a:lnTo>
                    <a:pt x="4858696" y="314290"/>
                  </a:lnTo>
                  <a:close/>
                </a:path>
                <a:path w="8280400" h="9683750">
                  <a:moveTo>
                    <a:pt x="1962730" y="228983"/>
                  </a:moveTo>
                  <a:lnTo>
                    <a:pt x="1967220" y="224493"/>
                  </a:lnTo>
                  <a:lnTo>
                    <a:pt x="1958240" y="224493"/>
                  </a:lnTo>
                  <a:lnTo>
                    <a:pt x="1948980" y="222950"/>
                  </a:lnTo>
                  <a:lnTo>
                    <a:pt x="1941403" y="218881"/>
                  </a:lnTo>
                  <a:lnTo>
                    <a:pt x="1935510" y="213128"/>
                  </a:lnTo>
                  <a:lnTo>
                    <a:pt x="1931301" y="206533"/>
                  </a:lnTo>
                  <a:lnTo>
                    <a:pt x="1930319" y="195940"/>
                  </a:lnTo>
                  <a:lnTo>
                    <a:pt x="1933546" y="185768"/>
                  </a:lnTo>
                  <a:lnTo>
                    <a:pt x="2053858" y="148331"/>
                  </a:lnTo>
                  <a:lnTo>
                    <a:pt x="2160451" y="122556"/>
                  </a:lnTo>
                  <a:lnTo>
                    <a:pt x="2214184" y="110355"/>
                  </a:lnTo>
                  <a:lnTo>
                    <a:pt x="2268041" y="98777"/>
                  </a:lnTo>
                  <a:lnTo>
                    <a:pt x="2278003" y="97865"/>
                  </a:lnTo>
                  <a:lnTo>
                    <a:pt x="2287123" y="101583"/>
                  </a:lnTo>
                  <a:lnTo>
                    <a:pt x="2294560" y="109510"/>
                  </a:lnTo>
                  <a:lnTo>
                    <a:pt x="2299470" y="121226"/>
                  </a:lnTo>
                  <a:lnTo>
                    <a:pt x="2300382" y="131188"/>
                  </a:lnTo>
                  <a:lnTo>
                    <a:pt x="2296664" y="140308"/>
                  </a:lnTo>
                  <a:lnTo>
                    <a:pt x="2288737" y="147744"/>
                  </a:lnTo>
                  <a:lnTo>
                    <a:pt x="2277021" y="152655"/>
                  </a:lnTo>
                  <a:lnTo>
                    <a:pt x="2170594" y="175437"/>
                  </a:lnTo>
                  <a:lnTo>
                    <a:pt x="2118192" y="187452"/>
                  </a:lnTo>
                  <a:lnTo>
                    <a:pt x="2066163" y="200214"/>
                  </a:lnTo>
                  <a:lnTo>
                    <a:pt x="2014384" y="213975"/>
                  </a:lnTo>
                  <a:lnTo>
                    <a:pt x="1962730" y="228983"/>
                  </a:lnTo>
                  <a:close/>
                </a:path>
                <a:path w="8280400" h="9683750">
                  <a:moveTo>
                    <a:pt x="4225625" y="148165"/>
                  </a:moveTo>
                  <a:lnTo>
                    <a:pt x="4221135" y="148165"/>
                  </a:lnTo>
                  <a:lnTo>
                    <a:pt x="4167277" y="137626"/>
                  </a:lnTo>
                  <a:lnTo>
                    <a:pt x="4113544" y="128210"/>
                  </a:lnTo>
                  <a:lnTo>
                    <a:pt x="3902354" y="94287"/>
                  </a:lnTo>
                  <a:lnTo>
                    <a:pt x="3892533" y="91901"/>
                  </a:lnTo>
                  <a:lnTo>
                    <a:pt x="3884395" y="85307"/>
                  </a:lnTo>
                  <a:lnTo>
                    <a:pt x="3879624" y="75345"/>
                  </a:lnTo>
                  <a:lnTo>
                    <a:pt x="3879905" y="62858"/>
                  </a:lnTo>
                  <a:lnTo>
                    <a:pt x="3882290" y="53036"/>
                  </a:lnTo>
                  <a:lnTo>
                    <a:pt x="3888885" y="44898"/>
                  </a:lnTo>
                  <a:lnTo>
                    <a:pt x="3898847" y="40128"/>
                  </a:lnTo>
                  <a:lnTo>
                    <a:pt x="3911334" y="40408"/>
                  </a:lnTo>
                  <a:lnTo>
                    <a:pt x="3965212" y="47517"/>
                  </a:lnTo>
                  <a:lnTo>
                    <a:pt x="4019091" y="55374"/>
                  </a:lnTo>
                  <a:lnTo>
                    <a:pt x="4072969" y="63980"/>
                  </a:lnTo>
                  <a:lnTo>
                    <a:pt x="4126848" y="73334"/>
                  </a:lnTo>
                  <a:lnTo>
                    <a:pt x="4180726" y="83436"/>
                  </a:lnTo>
                  <a:lnTo>
                    <a:pt x="4234605" y="94287"/>
                  </a:lnTo>
                  <a:lnTo>
                    <a:pt x="4257054" y="125716"/>
                  </a:lnTo>
                  <a:lnTo>
                    <a:pt x="4250249" y="134906"/>
                  </a:lnTo>
                  <a:lnTo>
                    <a:pt x="4243023" y="141992"/>
                  </a:lnTo>
                  <a:lnTo>
                    <a:pt x="4234955" y="146552"/>
                  </a:lnTo>
                  <a:lnTo>
                    <a:pt x="4225625" y="148165"/>
                  </a:lnTo>
                  <a:close/>
                </a:path>
                <a:path w="8280400" h="9683750">
                  <a:moveTo>
                    <a:pt x="2600292" y="98777"/>
                  </a:moveTo>
                  <a:lnTo>
                    <a:pt x="2590400" y="97163"/>
                  </a:lnTo>
                  <a:lnTo>
                    <a:pt x="2581771" y="92603"/>
                  </a:lnTo>
                  <a:lnTo>
                    <a:pt x="2575668" y="85517"/>
                  </a:lnTo>
                  <a:lnTo>
                    <a:pt x="2573353" y="76327"/>
                  </a:lnTo>
                  <a:lnTo>
                    <a:pt x="2574966" y="66365"/>
                  </a:lnTo>
                  <a:lnTo>
                    <a:pt x="2650013" y="38205"/>
                  </a:lnTo>
                  <a:lnTo>
                    <a:pt x="2759682" y="25816"/>
                  </a:lnTo>
                  <a:lnTo>
                    <a:pt x="2814642" y="20620"/>
                  </a:lnTo>
                  <a:lnTo>
                    <a:pt x="2869352" y="16421"/>
                  </a:lnTo>
                  <a:lnTo>
                    <a:pt x="2923563" y="13469"/>
                  </a:lnTo>
                  <a:lnTo>
                    <a:pt x="2933454" y="15153"/>
                  </a:lnTo>
                  <a:lnTo>
                    <a:pt x="2942083" y="20204"/>
                  </a:lnTo>
                  <a:lnTo>
                    <a:pt x="2948187" y="28622"/>
                  </a:lnTo>
                  <a:lnTo>
                    <a:pt x="2950502" y="40408"/>
                  </a:lnTo>
                  <a:lnTo>
                    <a:pt x="2948818" y="50300"/>
                  </a:lnTo>
                  <a:lnTo>
                    <a:pt x="2943767" y="58929"/>
                  </a:lnTo>
                  <a:lnTo>
                    <a:pt x="2935349" y="65032"/>
                  </a:lnTo>
                  <a:lnTo>
                    <a:pt x="2923563" y="67347"/>
                  </a:lnTo>
                  <a:lnTo>
                    <a:pt x="2871555" y="70299"/>
                  </a:lnTo>
                  <a:lnTo>
                    <a:pt x="2818799" y="74498"/>
                  </a:lnTo>
                  <a:lnTo>
                    <a:pt x="2765295" y="79695"/>
                  </a:lnTo>
                  <a:lnTo>
                    <a:pt x="2600292" y="98777"/>
                  </a:lnTo>
                  <a:close/>
                </a:path>
                <a:path w="8280400" h="9683750">
                  <a:moveTo>
                    <a:pt x="3579083" y="62858"/>
                  </a:moveTo>
                  <a:lnTo>
                    <a:pt x="3419693" y="56684"/>
                  </a:lnTo>
                  <a:lnTo>
                    <a:pt x="3313848" y="54231"/>
                  </a:lnTo>
                  <a:lnTo>
                    <a:pt x="3260303" y="53878"/>
                  </a:lnTo>
                  <a:lnTo>
                    <a:pt x="3251323" y="53878"/>
                  </a:lnTo>
                  <a:lnTo>
                    <a:pt x="3241431" y="51563"/>
                  </a:lnTo>
                  <a:lnTo>
                    <a:pt x="3232802" y="45459"/>
                  </a:lnTo>
                  <a:lnTo>
                    <a:pt x="3226699" y="36830"/>
                  </a:lnTo>
                  <a:lnTo>
                    <a:pt x="3224384" y="26939"/>
                  </a:lnTo>
                  <a:lnTo>
                    <a:pt x="3226699" y="17047"/>
                  </a:lnTo>
                  <a:lnTo>
                    <a:pt x="3232802" y="8418"/>
                  </a:lnTo>
                  <a:lnTo>
                    <a:pt x="3241431" y="2315"/>
                  </a:lnTo>
                  <a:lnTo>
                    <a:pt x="3251323" y="0"/>
                  </a:lnTo>
                  <a:lnTo>
                    <a:pt x="3260311" y="0"/>
                  </a:lnTo>
                  <a:lnTo>
                    <a:pt x="3314160" y="353"/>
                  </a:lnTo>
                  <a:lnTo>
                    <a:pt x="3421377" y="2806"/>
                  </a:lnTo>
                  <a:lnTo>
                    <a:pt x="3579083" y="8979"/>
                  </a:lnTo>
                  <a:lnTo>
                    <a:pt x="3606022" y="35918"/>
                  </a:lnTo>
                  <a:lnTo>
                    <a:pt x="3603708" y="47704"/>
                  </a:lnTo>
                  <a:lnTo>
                    <a:pt x="3597604" y="56123"/>
                  </a:lnTo>
                  <a:lnTo>
                    <a:pt x="3588975" y="61174"/>
                  </a:lnTo>
                  <a:lnTo>
                    <a:pt x="3579083" y="62858"/>
                  </a:lnTo>
                  <a:close/>
                </a:path>
              </a:pathLst>
            </a:custGeom>
            <a:solidFill>
              <a:srgbClr val="FEFAD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66452"/>
              <a:ext cx="8118791" cy="952054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646413" y="3156968"/>
            <a:ext cx="7609205" cy="9017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6500"/>
              </a:lnSpc>
              <a:spcBef>
                <a:spcPts val="100"/>
              </a:spcBef>
            </a:pPr>
            <a:r>
              <a:rPr dirty="0" sz="2700" spc="-245">
                <a:latin typeface="Tahoma"/>
                <a:cs typeface="Tahoma"/>
              </a:rPr>
              <a:t>AnimaL</a:t>
            </a:r>
            <a:r>
              <a:rPr dirty="0" sz="2700" spc="100">
                <a:latin typeface="Tahoma"/>
                <a:cs typeface="Tahoma"/>
              </a:rPr>
              <a:t> </a:t>
            </a:r>
            <a:r>
              <a:rPr dirty="0" sz="2700" spc="-200">
                <a:latin typeface="Tahoma"/>
                <a:cs typeface="Tahoma"/>
              </a:rPr>
              <a:t>cLoning</a:t>
            </a:r>
            <a:r>
              <a:rPr dirty="0" sz="2700" spc="100">
                <a:latin typeface="Tahoma"/>
                <a:cs typeface="Tahoma"/>
              </a:rPr>
              <a:t> </a:t>
            </a:r>
            <a:r>
              <a:rPr dirty="0" sz="2700" spc="-80">
                <a:latin typeface="Tahoma"/>
                <a:cs typeface="Tahoma"/>
              </a:rPr>
              <a:t>is</a:t>
            </a:r>
            <a:r>
              <a:rPr dirty="0" sz="2700" spc="100">
                <a:latin typeface="Tahoma"/>
                <a:cs typeface="Tahoma"/>
              </a:rPr>
              <a:t> </a:t>
            </a:r>
            <a:r>
              <a:rPr dirty="0" sz="2700" spc="-60">
                <a:latin typeface="Tahoma"/>
                <a:cs typeface="Tahoma"/>
              </a:rPr>
              <a:t>the</a:t>
            </a:r>
            <a:r>
              <a:rPr dirty="0" sz="2700" spc="105">
                <a:latin typeface="Tahoma"/>
                <a:cs typeface="Tahoma"/>
              </a:rPr>
              <a:t> </a:t>
            </a:r>
            <a:r>
              <a:rPr dirty="0" sz="2700" spc="-10">
                <a:latin typeface="Tahoma"/>
                <a:cs typeface="Tahoma"/>
              </a:rPr>
              <a:t>process</a:t>
            </a:r>
            <a:r>
              <a:rPr dirty="0" sz="2700" spc="100">
                <a:latin typeface="Tahoma"/>
                <a:cs typeface="Tahoma"/>
              </a:rPr>
              <a:t> </a:t>
            </a:r>
            <a:r>
              <a:rPr dirty="0" sz="2700" spc="70">
                <a:latin typeface="Tahoma"/>
                <a:cs typeface="Tahoma"/>
              </a:rPr>
              <a:t>of</a:t>
            </a:r>
            <a:r>
              <a:rPr dirty="0" sz="2700" spc="100">
                <a:latin typeface="Tahoma"/>
                <a:cs typeface="Tahoma"/>
              </a:rPr>
              <a:t> </a:t>
            </a:r>
            <a:r>
              <a:rPr dirty="0" sz="2700" spc="-50">
                <a:latin typeface="Tahoma"/>
                <a:cs typeface="Tahoma"/>
              </a:rPr>
              <a:t>creating</a:t>
            </a:r>
            <a:r>
              <a:rPr dirty="0" sz="2700" spc="105">
                <a:latin typeface="Tahoma"/>
                <a:cs typeface="Tahoma"/>
              </a:rPr>
              <a:t> </a:t>
            </a:r>
            <a:r>
              <a:rPr dirty="0" sz="2700" spc="-200">
                <a:latin typeface="Tahoma"/>
                <a:cs typeface="Tahoma"/>
              </a:rPr>
              <a:t>geneticaLLy </a:t>
            </a:r>
            <a:r>
              <a:rPr dirty="0" sz="2700" spc="-830">
                <a:latin typeface="Tahoma"/>
                <a:cs typeface="Tahoma"/>
              </a:rPr>
              <a:t> </a:t>
            </a:r>
            <a:r>
              <a:rPr dirty="0" sz="2700" spc="-155">
                <a:latin typeface="Tahoma"/>
                <a:cs typeface="Tahoma"/>
              </a:rPr>
              <a:t>identicaL</a:t>
            </a:r>
            <a:r>
              <a:rPr dirty="0" sz="2700" spc="95">
                <a:latin typeface="Tahoma"/>
                <a:cs typeface="Tahoma"/>
              </a:rPr>
              <a:t> </a:t>
            </a:r>
            <a:r>
              <a:rPr dirty="0" sz="2700" spc="-35">
                <a:latin typeface="Tahoma"/>
                <a:cs typeface="Tahoma"/>
              </a:rPr>
              <a:t>copies</a:t>
            </a:r>
            <a:r>
              <a:rPr dirty="0" sz="2700" spc="100">
                <a:latin typeface="Tahoma"/>
                <a:cs typeface="Tahoma"/>
              </a:rPr>
              <a:t> </a:t>
            </a:r>
            <a:r>
              <a:rPr dirty="0" sz="2700" spc="70">
                <a:latin typeface="Tahoma"/>
                <a:cs typeface="Tahoma"/>
              </a:rPr>
              <a:t>of</a:t>
            </a:r>
            <a:r>
              <a:rPr dirty="0" sz="2700" spc="100">
                <a:latin typeface="Tahoma"/>
                <a:cs typeface="Tahoma"/>
              </a:rPr>
              <a:t> </a:t>
            </a:r>
            <a:r>
              <a:rPr dirty="0" sz="2700" spc="-254">
                <a:latin typeface="Tahoma"/>
                <a:cs typeface="Tahoma"/>
              </a:rPr>
              <a:t>animaLs.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554437" y="922449"/>
            <a:ext cx="5408930" cy="1435735"/>
          </a:xfrm>
          <a:custGeom>
            <a:avLst/>
            <a:gdLst/>
            <a:ahLst/>
            <a:cxnLst/>
            <a:rect l="l" t="t" r="r" b="b"/>
            <a:pathLst>
              <a:path w="5408930" h="1435735">
                <a:moveTo>
                  <a:pt x="5059076" y="1435303"/>
                </a:moveTo>
                <a:lnTo>
                  <a:pt x="5052576" y="1435107"/>
                </a:lnTo>
                <a:lnTo>
                  <a:pt x="5039594" y="1434072"/>
                </a:lnTo>
                <a:lnTo>
                  <a:pt x="5033144" y="1433235"/>
                </a:lnTo>
                <a:lnTo>
                  <a:pt x="4976657" y="1423859"/>
                </a:lnTo>
                <a:lnTo>
                  <a:pt x="4876432" y="1407957"/>
                </a:lnTo>
                <a:lnTo>
                  <a:pt x="4776119" y="1392774"/>
                </a:lnTo>
                <a:lnTo>
                  <a:pt x="4675717" y="1378309"/>
                </a:lnTo>
                <a:lnTo>
                  <a:pt x="4575226" y="1364564"/>
                </a:lnTo>
                <a:lnTo>
                  <a:pt x="4474647" y="1351537"/>
                </a:lnTo>
                <a:lnTo>
                  <a:pt x="4373979" y="1339229"/>
                </a:lnTo>
                <a:lnTo>
                  <a:pt x="4273222" y="1327640"/>
                </a:lnTo>
                <a:lnTo>
                  <a:pt x="4172376" y="1316770"/>
                </a:lnTo>
                <a:lnTo>
                  <a:pt x="4071442" y="1306618"/>
                </a:lnTo>
                <a:lnTo>
                  <a:pt x="3970419" y="1297186"/>
                </a:lnTo>
                <a:lnTo>
                  <a:pt x="3869307" y="1288472"/>
                </a:lnTo>
                <a:lnTo>
                  <a:pt x="3768136" y="1280479"/>
                </a:lnTo>
                <a:lnTo>
                  <a:pt x="3666935" y="1273211"/>
                </a:lnTo>
                <a:lnTo>
                  <a:pt x="3565704" y="1266665"/>
                </a:lnTo>
                <a:lnTo>
                  <a:pt x="3464443" y="1260844"/>
                </a:lnTo>
                <a:lnTo>
                  <a:pt x="3363153" y="1255746"/>
                </a:lnTo>
                <a:lnTo>
                  <a:pt x="3261833" y="1251372"/>
                </a:lnTo>
                <a:lnTo>
                  <a:pt x="3160483" y="1247722"/>
                </a:lnTo>
                <a:lnTo>
                  <a:pt x="3059103" y="1244795"/>
                </a:lnTo>
                <a:lnTo>
                  <a:pt x="2957694" y="1242592"/>
                </a:lnTo>
                <a:lnTo>
                  <a:pt x="2856254" y="1241113"/>
                </a:lnTo>
                <a:lnTo>
                  <a:pt x="2754785" y="1240357"/>
                </a:lnTo>
                <a:lnTo>
                  <a:pt x="2653294" y="1240326"/>
                </a:lnTo>
                <a:lnTo>
                  <a:pt x="2551824" y="1241018"/>
                </a:lnTo>
                <a:lnTo>
                  <a:pt x="2450384" y="1242433"/>
                </a:lnTo>
                <a:lnTo>
                  <a:pt x="2348973" y="1244572"/>
                </a:lnTo>
                <a:lnTo>
                  <a:pt x="2247592" y="1247436"/>
                </a:lnTo>
                <a:lnTo>
                  <a:pt x="2146240" y="1251022"/>
                </a:lnTo>
                <a:lnTo>
                  <a:pt x="2044917" y="1255333"/>
                </a:lnTo>
                <a:lnTo>
                  <a:pt x="1943623" y="1260367"/>
                </a:lnTo>
                <a:lnTo>
                  <a:pt x="1842359" y="1266125"/>
                </a:lnTo>
                <a:lnTo>
                  <a:pt x="1741124" y="1272607"/>
                </a:lnTo>
                <a:lnTo>
                  <a:pt x="1639919" y="1279812"/>
                </a:lnTo>
                <a:lnTo>
                  <a:pt x="1538743" y="1287741"/>
                </a:lnTo>
                <a:lnTo>
                  <a:pt x="1437625" y="1296391"/>
                </a:lnTo>
                <a:lnTo>
                  <a:pt x="1336596" y="1305760"/>
                </a:lnTo>
                <a:lnTo>
                  <a:pt x="1235655" y="1315849"/>
                </a:lnTo>
                <a:lnTo>
                  <a:pt x="1134803" y="1326656"/>
                </a:lnTo>
                <a:lnTo>
                  <a:pt x="1034039" y="1338182"/>
                </a:lnTo>
                <a:lnTo>
                  <a:pt x="933363" y="1350426"/>
                </a:lnTo>
                <a:lnTo>
                  <a:pt x="832775" y="1363390"/>
                </a:lnTo>
                <a:lnTo>
                  <a:pt x="732276" y="1377073"/>
                </a:lnTo>
                <a:lnTo>
                  <a:pt x="631865" y="1391474"/>
                </a:lnTo>
                <a:lnTo>
                  <a:pt x="531542" y="1406594"/>
                </a:lnTo>
                <a:lnTo>
                  <a:pt x="431308" y="1422433"/>
                </a:lnTo>
                <a:lnTo>
                  <a:pt x="374814" y="1431774"/>
                </a:lnTo>
                <a:lnTo>
                  <a:pt x="368364" y="1432607"/>
                </a:lnTo>
                <a:lnTo>
                  <a:pt x="329373" y="1433115"/>
                </a:lnTo>
                <a:lnTo>
                  <a:pt x="291038" y="1425954"/>
                </a:lnTo>
                <a:lnTo>
                  <a:pt x="254846" y="1411402"/>
                </a:lnTo>
                <a:lnTo>
                  <a:pt x="222199" y="1390022"/>
                </a:lnTo>
                <a:lnTo>
                  <a:pt x="194364" y="1362643"/>
                </a:lnTo>
                <a:lnTo>
                  <a:pt x="172420" y="1330328"/>
                </a:lnTo>
                <a:lnTo>
                  <a:pt x="157217" y="1294328"/>
                </a:lnTo>
                <a:lnTo>
                  <a:pt x="2827" y="438801"/>
                </a:lnTo>
                <a:lnTo>
                  <a:pt x="0" y="409873"/>
                </a:lnTo>
                <a:lnTo>
                  <a:pt x="2" y="400161"/>
                </a:lnTo>
                <a:lnTo>
                  <a:pt x="4719" y="361708"/>
                </a:lnTo>
                <a:lnTo>
                  <a:pt x="16800" y="324906"/>
                </a:lnTo>
                <a:lnTo>
                  <a:pt x="35782" y="291159"/>
                </a:lnTo>
                <a:lnTo>
                  <a:pt x="60944" y="261753"/>
                </a:lnTo>
                <a:lnTo>
                  <a:pt x="91325" y="237809"/>
                </a:lnTo>
                <a:lnTo>
                  <a:pt x="125768" y="220240"/>
                </a:lnTo>
                <a:lnTo>
                  <a:pt x="162960" y="209715"/>
                </a:lnTo>
                <a:lnTo>
                  <a:pt x="263797" y="193269"/>
                </a:lnTo>
                <a:lnTo>
                  <a:pt x="364717" y="177494"/>
                </a:lnTo>
                <a:lnTo>
                  <a:pt x="465720" y="162388"/>
                </a:lnTo>
                <a:lnTo>
                  <a:pt x="566805" y="147953"/>
                </a:lnTo>
                <a:lnTo>
                  <a:pt x="667974" y="134189"/>
                </a:lnTo>
                <a:lnTo>
                  <a:pt x="769225" y="121094"/>
                </a:lnTo>
                <a:lnTo>
                  <a:pt x="870560" y="108670"/>
                </a:lnTo>
                <a:lnTo>
                  <a:pt x="971977" y="96916"/>
                </a:lnTo>
                <a:lnTo>
                  <a:pt x="1073477" y="85832"/>
                </a:lnTo>
                <a:lnTo>
                  <a:pt x="1175060" y="75419"/>
                </a:lnTo>
                <a:lnTo>
                  <a:pt x="1276726" y="65675"/>
                </a:lnTo>
                <a:lnTo>
                  <a:pt x="1378474" y="56602"/>
                </a:lnTo>
                <a:lnTo>
                  <a:pt x="1480299" y="48200"/>
                </a:lnTo>
                <a:lnTo>
                  <a:pt x="1582158" y="40472"/>
                </a:lnTo>
                <a:lnTo>
                  <a:pt x="1684045" y="33419"/>
                </a:lnTo>
                <a:lnTo>
                  <a:pt x="1785959" y="27040"/>
                </a:lnTo>
                <a:lnTo>
                  <a:pt x="1887901" y="21336"/>
                </a:lnTo>
                <a:lnTo>
                  <a:pt x="1989870" y="16308"/>
                </a:lnTo>
                <a:lnTo>
                  <a:pt x="2091867" y="11953"/>
                </a:lnTo>
                <a:lnTo>
                  <a:pt x="2193891" y="8274"/>
                </a:lnTo>
                <a:lnTo>
                  <a:pt x="2295943" y="5270"/>
                </a:lnTo>
                <a:lnTo>
                  <a:pt x="2398023" y="2940"/>
                </a:lnTo>
                <a:lnTo>
                  <a:pt x="2500130" y="1285"/>
                </a:lnTo>
                <a:lnTo>
                  <a:pt x="2602264" y="305"/>
                </a:lnTo>
                <a:lnTo>
                  <a:pt x="2704426" y="0"/>
                </a:lnTo>
                <a:lnTo>
                  <a:pt x="2806588" y="369"/>
                </a:lnTo>
                <a:lnTo>
                  <a:pt x="2908722" y="1413"/>
                </a:lnTo>
                <a:lnTo>
                  <a:pt x="3010828" y="3132"/>
                </a:lnTo>
                <a:lnTo>
                  <a:pt x="3112907" y="5526"/>
                </a:lnTo>
                <a:lnTo>
                  <a:pt x="3214957" y="8594"/>
                </a:lnTo>
                <a:lnTo>
                  <a:pt x="3316979" y="12338"/>
                </a:lnTo>
                <a:lnTo>
                  <a:pt x="3418973" y="16756"/>
                </a:lnTo>
                <a:lnTo>
                  <a:pt x="3520939" y="21849"/>
                </a:lnTo>
                <a:lnTo>
                  <a:pt x="3622877" y="27616"/>
                </a:lnTo>
                <a:lnTo>
                  <a:pt x="3724787" y="34059"/>
                </a:lnTo>
                <a:lnTo>
                  <a:pt x="3826670" y="41176"/>
                </a:lnTo>
                <a:lnTo>
                  <a:pt x="3928524" y="48968"/>
                </a:lnTo>
                <a:lnTo>
                  <a:pt x="4030343" y="57434"/>
                </a:lnTo>
                <a:lnTo>
                  <a:pt x="4132086" y="66571"/>
                </a:lnTo>
                <a:lnTo>
                  <a:pt x="4233746" y="76378"/>
                </a:lnTo>
                <a:lnTo>
                  <a:pt x="4335322" y="86856"/>
                </a:lnTo>
                <a:lnTo>
                  <a:pt x="4436816" y="98003"/>
                </a:lnTo>
                <a:lnTo>
                  <a:pt x="4538225" y="109821"/>
                </a:lnTo>
                <a:lnTo>
                  <a:pt x="4639552" y="122308"/>
                </a:lnTo>
                <a:lnTo>
                  <a:pt x="4740795" y="135466"/>
                </a:lnTo>
                <a:lnTo>
                  <a:pt x="4841955" y="149295"/>
                </a:lnTo>
                <a:lnTo>
                  <a:pt x="4943032" y="163793"/>
                </a:lnTo>
                <a:lnTo>
                  <a:pt x="5044025" y="178961"/>
                </a:lnTo>
                <a:lnTo>
                  <a:pt x="5144935" y="194800"/>
                </a:lnTo>
                <a:lnTo>
                  <a:pt x="5245762" y="211309"/>
                </a:lnTo>
                <a:lnTo>
                  <a:pt x="5282947" y="221858"/>
                </a:lnTo>
                <a:lnTo>
                  <a:pt x="5317379" y="239449"/>
                </a:lnTo>
                <a:lnTo>
                  <a:pt x="5347745" y="263412"/>
                </a:lnTo>
                <a:lnTo>
                  <a:pt x="5372889" y="292834"/>
                </a:lnTo>
                <a:lnTo>
                  <a:pt x="5391850" y="326593"/>
                </a:lnTo>
                <a:lnTo>
                  <a:pt x="5403907" y="363402"/>
                </a:lnTo>
                <a:lnTo>
                  <a:pt x="5408600" y="401858"/>
                </a:lnTo>
                <a:lnTo>
                  <a:pt x="5408597" y="411570"/>
                </a:lnTo>
                <a:lnTo>
                  <a:pt x="5255718" y="1276979"/>
                </a:lnTo>
                <a:lnTo>
                  <a:pt x="5244101" y="1314297"/>
                </a:lnTo>
                <a:lnTo>
                  <a:pt x="5225415" y="1348610"/>
                </a:lnTo>
                <a:lnTo>
                  <a:pt x="5200386" y="1378587"/>
                </a:lnTo>
                <a:lnTo>
                  <a:pt x="5169982" y="1403066"/>
                </a:lnTo>
                <a:lnTo>
                  <a:pt x="5135383" y="1421098"/>
                </a:lnTo>
                <a:lnTo>
                  <a:pt x="5097930" y="1431985"/>
                </a:lnTo>
                <a:lnTo>
                  <a:pt x="5072097" y="1435051"/>
                </a:lnTo>
                <a:lnTo>
                  <a:pt x="5059076" y="1435303"/>
                </a:lnTo>
                <a:close/>
              </a:path>
            </a:pathLst>
          </a:custGeom>
          <a:solidFill>
            <a:srgbClr val="FEFA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 rot="21180000">
            <a:off x="10714258" y="1222796"/>
            <a:ext cx="956879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3B5229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 rot="21240000">
            <a:off x="11017354" y="1180670"/>
            <a:ext cx="1006398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3B5229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21300000">
            <a:off x="11400780" y="1142120"/>
            <a:ext cx="977250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520">
                <a:solidFill>
                  <a:srgbClr val="3B5229"/>
                </a:solidFill>
                <a:latin typeface="Trebuchet MS"/>
                <a:cs typeface="Trebuchet MS"/>
              </a:rPr>
              <a:t>T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21420000">
            <a:off x="11743493" y="1114076"/>
            <a:ext cx="993059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320">
                <a:solidFill>
                  <a:srgbClr val="3B5229"/>
                </a:solidFill>
                <a:latin typeface="Trebuchet MS"/>
                <a:cs typeface="Trebuchet MS"/>
              </a:rPr>
              <a:t>R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21480000">
            <a:off x="12124778" y="1092722"/>
            <a:ext cx="1007728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600">
                <a:solidFill>
                  <a:srgbClr val="3B5229"/>
                </a:solidFill>
                <a:latin typeface="Trebuchet MS"/>
                <a:cs typeface="Trebuchet MS"/>
              </a:rPr>
              <a:t>O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812297" y="814250"/>
            <a:ext cx="843280" cy="1448435"/>
          </a:xfrm>
          <a:prstGeom prst="rect">
            <a:avLst/>
          </a:prstGeom>
        </p:spPr>
        <p:txBody>
          <a:bodyPr wrap="square" lIns="0" tIns="2012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85"/>
              </a:spcBef>
            </a:pPr>
            <a:r>
              <a:rPr dirty="0" sz="7200" spc="-1475">
                <a:solidFill>
                  <a:srgbClr val="3B5229"/>
                </a:solidFill>
                <a:latin typeface="Trebuchet MS"/>
                <a:cs typeface="Trebuchet MS"/>
              </a:rPr>
              <a:t>D</a:t>
            </a:r>
            <a:r>
              <a:rPr dirty="0" sz="7200" spc="-1475">
                <a:solidFill>
                  <a:srgbClr val="3B5229"/>
                </a:solidFill>
                <a:latin typeface="Trebuchet MS"/>
                <a:cs typeface="Trebuchet MS"/>
              </a:rPr>
              <a:t>U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 rot="120000">
            <a:off x="13331662" y="1091125"/>
            <a:ext cx="99859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3B5229"/>
                </a:solidFill>
                <a:latin typeface="Trebuchet MS"/>
                <a:cs typeface="Trebuchet MS"/>
              </a:rPr>
              <a:t>C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 rot="180000">
            <a:off x="13706842" y="1110002"/>
            <a:ext cx="980880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520">
                <a:solidFill>
                  <a:srgbClr val="3B5229"/>
                </a:solidFill>
                <a:latin typeface="Trebuchet MS"/>
                <a:cs typeface="Trebuchet MS"/>
              </a:rPr>
              <a:t>T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 rot="240000">
            <a:off x="14016714" y="1132008"/>
            <a:ext cx="955763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3B5229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 rot="360000">
            <a:off x="14326354" y="1163910"/>
            <a:ext cx="1004550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600">
                <a:solidFill>
                  <a:srgbClr val="3B5229"/>
                </a:solidFill>
                <a:latin typeface="Trebuchet MS"/>
                <a:cs typeface="Trebuchet MS"/>
              </a:rPr>
              <a:t>O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 rot="420000">
            <a:off x="14731006" y="1212895"/>
            <a:ext cx="1006398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3B5229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849530" y="3304376"/>
            <a:ext cx="42418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45">
                <a:solidFill>
                  <a:srgbClr val="3B5229"/>
                </a:solidFill>
                <a:latin typeface="Microsoft Sans Serif"/>
                <a:cs typeface="Microsoft Sans Serif"/>
              </a:rPr>
              <a:t>1</a:t>
            </a:r>
            <a:r>
              <a:rPr dirty="0" sz="4000" spc="-60">
                <a:solidFill>
                  <a:srgbClr val="3B5229"/>
                </a:solidFill>
                <a:latin typeface="Microsoft Sans Serif"/>
                <a:cs typeface="Microsoft Sans Serif"/>
              </a:rPr>
              <a:t>.</a:t>
            </a:r>
            <a:endParaRPr sz="40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905996" y="4677310"/>
            <a:ext cx="8070850" cy="416687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753110" marR="583565" indent="-664845">
              <a:lnSpc>
                <a:spcPct val="98600"/>
              </a:lnSpc>
              <a:spcBef>
                <a:spcPts val="165"/>
              </a:spcBef>
              <a:buSzPct val="148148"/>
              <a:buFont typeface="Microsoft Sans Serif"/>
              <a:buAutoNum type="arabicPeriod" startAt="2"/>
              <a:tabLst>
                <a:tab pos="752475" algn="l"/>
                <a:tab pos="753745" algn="l"/>
              </a:tabLst>
            </a:pPr>
            <a:r>
              <a:rPr dirty="0" sz="2700" spc="-70">
                <a:solidFill>
                  <a:srgbClr val="3B5229"/>
                </a:solidFill>
                <a:latin typeface="Tahoma"/>
                <a:cs typeface="Tahoma"/>
              </a:rPr>
              <a:t>The </a:t>
            </a:r>
            <a:r>
              <a:rPr dirty="0" sz="2700" spc="15">
                <a:solidFill>
                  <a:srgbClr val="3B5229"/>
                </a:solidFill>
                <a:latin typeface="Tahoma"/>
                <a:cs typeface="Tahoma"/>
              </a:rPr>
              <a:t>first </a:t>
            </a:r>
            <a:r>
              <a:rPr dirty="0" sz="2700" spc="-100">
                <a:solidFill>
                  <a:srgbClr val="3B5229"/>
                </a:solidFill>
                <a:latin typeface="Tahoma"/>
                <a:cs typeface="Tahoma"/>
              </a:rPr>
              <a:t>successfuL </a:t>
            </a:r>
            <a:r>
              <a:rPr dirty="0" sz="2700" spc="-270">
                <a:solidFill>
                  <a:srgbClr val="3B5229"/>
                </a:solidFill>
                <a:latin typeface="Tahoma"/>
                <a:cs typeface="Tahoma"/>
              </a:rPr>
              <a:t>animaL</a:t>
            </a:r>
            <a:r>
              <a:rPr dirty="0" sz="2700" spc="-26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200">
                <a:solidFill>
                  <a:srgbClr val="3B5229"/>
                </a:solidFill>
                <a:latin typeface="Tahoma"/>
                <a:cs typeface="Tahoma"/>
              </a:rPr>
              <a:t>cLoning</a:t>
            </a:r>
            <a:r>
              <a:rPr dirty="0" sz="2700" spc="-19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80">
                <a:solidFill>
                  <a:srgbClr val="3B5229"/>
                </a:solidFill>
                <a:latin typeface="Tahoma"/>
                <a:cs typeface="Tahoma"/>
              </a:rPr>
              <a:t>experiment </a:t>
            </a:r>
            <a:r>
              <a:rPr dirty="0" sz="2700" spc="-83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25">
                <a:solidFill>
                  <a:srgbClr val="3B5229"/>
                </a:solidFill>
                <a:latin typeface="Tahoma"/>
                <a:cs typeface="Tahoma"/>
              </a:rPr>
              <a:t>was</a:t>
            </a:r>
            <a:r>
              <a:rPr dirty="0" sz="2700" spc="9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45">
                <a:solidFill>
                  <a:srgbClr val="3B5229"/>
                </a:solidFill>
                <a:latin typeface="Tahoma"/>
                <a:cs typeface="Tahoma"/>
              </a:rPr>
              <a:t>carried</a:t>
            </a:r>
            <a:r>
              <a:rPr dirty="0" sz="2700" spc="9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55">
                <a:solidFill>
                  <a:srgbClr val="3B5229"/>
                </a:solidFill>
                <a:latin typeface="Tahoma"/>
                <a:cs typeface="Tahoma"/>
              </a:rPr>
              <a:t>out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165">
                <a:solidFill>
                  <a:srgbClr val="3B5229"/>
                </a:solidFill>
                <a:latin typeface="Tahoma"/>
                <a:cs typeface="Tahoma"/>
              </a:rPr>
              <a:t>in</a:t>
            </a:r>
            <a:r>
              <a:rPr dirty="0" sz="2700" spc="9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100">
                <a:solidFill>
                  <a:srgbClr val="3B5229"/>
                </a:solidFill>
                <a:latin typeface="Tahoma"/>
                <a:cs typeface="Tahoma"/>
              </a:rPr>
              <a:t>1996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10">
                <a:solidFill>
                  <a:srgbClr val="3B5229"/>
                </a:solidFill>
                <a:latin typeface="Tahoma"/>
                <a:cs typeface="Tahoma"/>
              </a:rPr>
              <a:t>by</a:t>
            </a:r>
            <a:r>
              <a:rPr dirty="0" sz="2700" spc="9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40">
                <a:solidFill>
                  <a:srgbClr val="3B5229"/>
                </a:solidFill>
                <a:latin typeface="Tahoma"/>
                <a:cs typeface="Tahoma"/>
              </a:rPr>
              <a:t>researchers</a:t>
            </a:r>
            <a:endParaRPr sz="27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3B5229"/>
              </a:buClr>
              <a:buFont typeface="Microsoft Sans Serif"/>
              <a:buAutoNum type="arabicPeriod" startAt="2"/>
            </a:pPr>
            <a:endParaRPr sz="4650">
              <a:latin typeface="Tahoma"/>
              <a:cs typeface="Tahoma"/>
            </a:endParaRPr>
          </a:p>
          <a:p>
            <a:pPr marL="753110" marR="30480" indent="-664845">
              <a:lnSpc>
                <a:spcPct val="98600"/>
              </a:lnSpc>
              <a:buSzPct val="148148"/>
              <a:buFont typeface="Microsoft Sans Serif"/>
              <a:buAutoNum type="arabicPeriod" startAt="2"/>
              <a:tabLst>
                <a:tab pos="752475" algn="l"/>
                <a:tab pos="753745" algn="l"/>
              </a:tabLst>
            </a:pPr>
            <a:r>
              <a:rPr dirty="0" sz="2700" spc="-254">
                <a:solidFill>
                  <a:srgbClr val="3B5229"/>
                </a:solidFill>
                <a:latin typeface="Tahoma"/>
                <a:cs typeface="Tahoma"/>
              </a:rPr>
              <a:t>D</a:t>
            </a:r>
            <a:r>
              <a:rPr dirty="0" sz="2700" spc="-25">
                <a:solidFill>
                  <a:srgbClr val="3B5229"/>
                </a:solidFill>
                <a:latin typeface="Tahoma"/>
                <a:cs typeface="Tahoma"/>
              </a:rPr>
              <a:t>o</a:t>
            </a:r>
            <a:r>
              <a:rPr dirty="0" sz="2700" spc="-875">
                <a:solidFill>
                  <a:srgbClr val="3B5229"/>
                </a:solidFill>
                <a:latin typeface="Tahoma"/>
                <a:cs typeface="Tahoma"/>
              </a:rPr>
              <a:t>LL</a:t>
            </a:r>
            <a:r>
              <a:rPr dirty="0" sz="2700" spc="15">
                <a:solidFill>
                  <a:srgbClr val="3B5229"/>
                </a:solidFill>
                <a:latin typeface="Tahoma"/>
                <a:cs typeface="Tahoma"/>
              </a:rPr>
              <a:t>y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>
                <a:solidFill>
                  <a:srgbClr val="3B5229"/>
                </a:solidFill>
                <a:latin typeface="Tahoma"/>
                <a:cs typeface="Tahoma"/>
              </a:rPr>
              <a:t>w</a:t>
            </a:r>
            <a:r>
              <a:rPr dirty="0" sz="2700" spc="-75">
                <a:solidFill>
                  <a:srgbClr val="3B5229"/>
                </a:solidFill>
                <a:latin typeface="Tahoma"/>
                <a:cs typeface="Tahoma"/>
              </a:rPr>
              <a:t>a</a:t>
            </a:r>
            <a:r>
              <a:rPr dirty="0" sz="2700" spc="10">
                <a:solidFill>
                  <a:srgbClr val="3B5229"/>
                </a:solidFill>
                <a:latin typeface="Tahoma"/>
                <a:cs typeface="Tahoma"/>
              </a:rPr>
              <a:t>s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95">
                <a:solidFill>
                  <a:srgbClr val="3B5229"/>
                </a:solidFill>
                <a:latin typeface="Tahoma"/>
                <a:cs typeface="Tahoma"/>
              </a:rPr>
              <a:t>t</a:t>
            </a:r>
            <a:r>
              <a:rPr dirty="0" sz="2700" spc="-204">
                <a:solidFill>
                  <a:srgbClr val="3B5229"/>
                </a:solidFill>
                <a:latin typeface="Tahoma"/>
                <a:cs typeface="Tahoma"/>
              </a:rPr>
              <a:t>h</a:t>
            </a:r>
            <a:r>
              <a:rPr dirty="0" sz="2700" spc="-75">
                <a:solidFill>
                  <a:srgbClr val="3B5229"/>
                </a:solidFill>
                <a:latin typeface="Tahoma"/>
                <a:cs typeface="Tahoma"/>
              </a:rPr>
              <a:t>e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155">
                <a:solidFill>
                  <a:srgbClr val="3B5229"/>
                </a:solidFill>
                <a:latin typeface="Tahoma"/>
                <a:cs typeface="Tahoma"/>
              </a:rPr>
              <a:t>f</a:t>
            </a:r>
            <a:r>
              <a:rPr dirty="0" sz="2700" spc="-170">
                <a:solidFill>
                  <a:srgbClr val="3B5229"/>
                </a:solidFill>
                <a:latin typeface="Tahoma"/>
                <a:cs typeface="Tahoma"/>
              </a:rPr>
              <a:t>i</a:t>
            </a:r>
            <a:r>
              <a:rPr dirty="0" sz="2700" spc="-20">
                <a:solidFill>
                  <a:srgbClr val="3B5229"/>
                </a:solidFill>
                <a:latin typeface="Tahoma"/>
                <a:cs typeface="Tahoma"/>
              </a:rPr>
              <a:t>r</a:t>
            </a:r>
            <a:r>
              <a:rPr dirty="0" sz="2700" spc="5">
                <a:solidFill>
                  <a:srgbClr val="3B5229"/>
                </a:solidFill>
                <a:latin typeface="Tahoma"/>
                <a:cs typeface="Tahoma"/>
              </a:rPr>
              <a:t>s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t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245">
                <a:solidFill>
                  <a:srgbClr val="3B5229"/>
                </a:solidFill>
                <a:latin typeface="Tahoma"/>
                <a:cs typeface="Tahoma"/>
              </a:rPr>
              <a:t>m</a:t>
            </a:r>
            <a:r>
              <a:rPr dirty="0" sz="2700" spc="-75">
                <a:solidFill>
                  <a:srgbClr val="3B5229"/>
                </a:solidFill>
                <a:latin typeface="Tahoma"/>
                <a:cs typeface="Tahoma"/>
              </a:rPr>
              <a:t>a</a:t>
            </a:r>
            <a:r>
              <a:rPr dirty="0" sz="2700" spc="-245">
                <a:solidFill>
                  <a:srgbClr val="3B5229"/>
                </a:solidFill>
                <a:latin typeface="Tahoma"/>
                <a:cs typeface="Tahoma"/>
              </a:rPr>
              <a:t>mm</a:t>
            </a:r>
            <a:r>
              <a:rPr dirty="0" sz="2700" spc="-75">
                <a:solidFill>
                  <a:srgbClr val="3B5229"/>
                </a:solidFill>
                <a:latin typeface="Tahoma"/>
                <a:cs typeface="Tahoma"/>
              </a:rPr>
              <a:t>a</a:t>
            </a:r>
            <a:r>
              <a:rPr dirty="0" sz="2700" spc="-869">
                <a:solidFill>
                  <a:srgbClr val="3B5229"/>
                </a:solidFill>
                <a:latin typeface="Tahoma"/>
                <a:cs typeface="Tahoma"/>
              </a:rPr>
              <a:t>L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95">
                <a:solidFill>
                  <a:srgbClr val="3B5229"/>
                </a:solidFill>
                <a:latin typeface="Tahoma"/>
                <a:cs typeface="Tahoma"/>
              </a:rPr>
              <a:t>t</a:t>
            </a:r>
            <a:r>
              <a:rPr dirty="0" sz="2700" spc="-20">
                <a:solidFill>
                  <a:srgbClr val="3B5229"/>
                </a:solidFill>
                <a:latin typeface="Tahoma"/>
                <a:cs typeface="Tahoma"/>
              </a:rPr>
              <a:t>o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30">
                <a:solidFill>
                  <a:srgbClr val="3B5229"/>
                </a:solidFill>
                <a:latin typeface="Tahoma"/>
                <a:cs typeface="Tahoma"/>
              </a:rPr>
              <a:t>b</a:t>
            </a:r>
            <a:r>
              <a:rPr dirty="0" sz="2700" spc="-75">
                <a:solidFill>
                  <a:srgbClr val="3B5229"/>
                </a:solidFill>
                <a:latin typeface="Tahoma"/>
                <a:cs typeface="Tahoma"/>
              </a:rPr>
              <a:t>e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135">
                <a:solidFill>
                  <a:srgbClr val="3B5229"/>
                </a:solidFill>
                <a:latin typeface="Tahoma"/>
                <a:cs typeface="Tahoma"/>
              </a:rPr>
              <a:t>c</a:t>
            </a:r>
            <a:r>
              <a:rPr dirty="0" sz="2700" spc="-875">
                <a:solidFill>
                  <a:srgbClr val="3B5229"/>
                </a:solidFill>
                <a:latin typeface="Tahoma"/>
                <a:cs typeface="Tahoma"/>
              </a:rPr>
              <a:t>L</a:t>
            </a:r>
            <a:r>
              <a:rPr dirty="0" sz="2700" spc="-25">
                <a:solidFill>
                  <a:srgbClr val="3B5229"/>
                </a:solidFill>
                <a:latin typeface="Tahoma"/>
                <a:cs typeface="Tahoma"/>
              </a:rPr>
              <a:t>o</a:t>
            </a:r>
            <a:r>
              <a:rPr dirty="0" sz="2700" spc="-170">
                <a:solidFill>
                  <a:srgbClr val="3B5229"/>
                </a:solidFill>
                <a:latin typeface="Tahoma"/>
                <a:cs typeface="Tahoma"/>
              </a:rPr>
              <a:t>n</a:t>
            </a:r>
            <a:r>
              <a:rPr dirty="0" sz="2700" spc="-80">
                <a:solidFill>
                  <a:srgbClr val="3B5229"/>
                </a:solidFill>
                <a:latin typeface="Tahoma"/>
                <a:cs typeface="Tahoma"/>
              </a:rPr>
              <a:t>e</a:t>
            </a:r>
            <a:r>
              <a:rPr dirty="0" sz="2700" spc="-100">
                <a:solidFill>
                  <a:srgbClr val="3B5229"/>
                </a:solidFill>
                <a:latin typeface="Tahoma"/>
                <a:cs typeface="Tahoma"/>
              </a:rPr>
              <a:t>d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240">
                <a:solidFill>
                  <a:srgbClr val="3B5229"/>
                </a:solidFill>
                <a:latin typeface="Tahoma"/>
                <a:cs typeface="Tahoma"/>
              </a:rPr>
              <a:t>u</a:t>
            </a:r>
            <a:r>
              <a:rPr dirty="0" sz="2700" spc="5">
                <a:solidFill>
                  <a:srgbClr val="3B5229"/>
                </a:solidFill>
                <a:latin typeface="Tahoma"/>
                <a:cs typeface="Tahoma"/>
              </a:rPr>
              <a:t>s</a:t>
            </a:r>
            <a:r>
              <a:rPr dirty="0" sz="2700" spc="-170">
                <a:solidFill>
                  <a:srgbClr val="3B5229"/>
                </a:solidFill>
                <a:latin typeface="Tahoma"/>
                <a:cs typeface="Tahoma"/>
              </a:rPr>
              <a:t>i</a:t>
            </a:r>
            <a:r>
              <a:rPr dirty="0" sz="2700" spc="-170">
                <a:solidFill>
                  <a:srgbClr val="3B5229"/>
                </a:solidFill>
                <a:latin typeface="Tahoma"/>
                <a:cs typeface="Tahoma"/>
              </a:rPr>
              <a:t>n</a:t>
            </a:r>
            <a:r>
              <a:rPr dirty="0" sz="2700" spc="-120">
                <a:solidFill>
                  <a:srgbClr val="3B5229"/>
                </a:solidFill>
                <a:latin typeface="Tahoma"/>
                <a:cs typeface="Tahoma"/>
              </a:rPr>
              <a:t>g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55">
                <a:solidFill>
                  <a:srgbClr val="3B5229"/>
                </a:solidFill>
                <a:latin typeface="Tahoma"/>
                <a:cs typeface="Tahoma"/>
              </a:rPr>
              <a:t>a  </a:t>
            </a:r>
            <a:r>
              <a:rPr dirty="0" sz="2700" spc="95">
                <a:solidFill>
                  <a:srgbClr val="3B5229"/>
                </a:solidFill>
                <a:latin typeface="Tahoma"/>
                <a:cs typeface="Tahoma"/>
              </a:rPr>
              <a:t>t</a:t>
            </a:r>
            <a:r>
              <a:rPr dirty="0" sz="2700" spc="-80">
                <a:solidFill>
                  <a:srgbClr val="3B5229"/>
                </a:solidFill>
                <a:latin typeface="Tahoma"/>
                <a:cs typeface="Tahoma"/>
              </a:rPr>
              <a:t>e</a:t>
            </a:r>
            <a:r>
              <a:rPr dirty="0" sz="2700" spc="135">
                <a:solidFill>
                  <a:srgbClr val="3B5229"/>
                </a:solidFill>
                <a:latin typeface="Tahoma"/>
                <a:cs typeface="Tahoma"/>
              </a:rPr>
              <a:t>c</a:t>
            </a:r>
            <a:r>
              <a:rPr dirty="0" sz="2700" spc="-204">
                <a:solidFill>
                  <a:srgbClr val="3B5229"/>
                </a:solidFill>
                <a:latin typeface="Tahoma"/>
                <a:cs typeface="Tahoma"/>
              </a:rPr>
              <a:t>h</a:t>
            </a:r>
            <a:r>
              <a:rPr dirty="0" sz="2700" spc="-170">
                <a:solidFill>
                  <a:srgbClr val="3B5229"/>
                </a:solidFill>
                <a:latin typeface="Tahoma"/>
                <a:cs typeface="Tahoma"/>
              </a:rPr>
              <a:t>n</a:t>
            </a:r>
            <a:r>
              <a:rPr dirty="0" sz="2700" spc="-170">
                <a:solidFill>
                  <a:srgbClr val="3B5229"/>
                </a:solidFill>
                <a:latin typeface="Tahoma"/>
                <a:cs typeface="Tahoma"/>
              </a:rPr>
              <a:t>i</a:t>
            </a:r>
            <a:r>
              <a:rPr dirty="0" sz="2700" spc="-195">
                <a:solidFill>
                  <a:srgbClr val="3B5229"/>
                </a:solidFill>
                <a:latin typeface="Tahoma"/>
                <a:cs typeface="Tahoma"/>
              </a:rPr>
              <a:t>q</a:t>
            </a:r>
            <a:r>
              <a:rPr dirty="0" sz="2700" spc="-240">
                <a:solidFill>
                  <a:srgbClr val="3B5229"/>
                </a:solidFill>
                <a:latin typeface="Tahoma"/>
                <a:cs typeface="Tahoma"/>
              </a:rPr>
              <a:t>u</a:t>
            </a:r>
            <a:r>
              <a:rPr dirty="0" sz="2700" spc="-75">
                <a:solidFill>
                  <a:srgbClr val="3B5229"/>
                </a:solidFill>
                <a:latin typeface="Tahoma"/>
                <a:cs typeface="Tahoma"/>
              </a:rPr>
              <a:t>e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135">
                <a:solidFill>
                  <a:srgbClr val="3B5229"/>
                </a:solidFill>
                <a:latin typeface="Tahoma"/>
                <a:cs typeface="Tahoma"/>
              </a:rPr>
              <a:t>c</a:t>
            </a:r>
            <a:r>
              <a:rPr dirty="0" sz="2700" spc="-75">
                <a:solidFill>
                  <a:srgbClr val="3B5229"/>
                </a:solidFill>
                <a:latin typeface="Tahoma"/>
                <a:cs typeface="Tahoma"/>
              </a:rPr>
              <a:t>a</a:t>
            </a:r>
            <a:r>
              <a:rPr dirty="0" sz="2700" spc="-875">
                <a:solidFill>
                  <a:srgbClr val="3B5229"/>
                </a:solidFill>
                <a:latin typeface="Tahoma"/>
                <a:cs typeface="Tahoma"/>
              </a:rPr>
              <a:t>LL</a:t>
            </a:r>
            <a:r>
              <a:rPr dirty="0" sz="2700" spc="-80">
                <a:solidFill>
                  <a:srgbClr val="3B5229"/>
                </a:solidFill>
                <a:latin typeface="Tahoma"/>
                <a:cs typeface="Tahoma"/>
              </a:rPr>
              <a:t>e</a:t>
            </a:r>
            <a:r>
              <a:rPr dirty="0" sz="2700" spc="-100">
                <a:solidFill>
                  <a:srgbClr val="3B5229"/>
                </a:solidFill>
                <a:latin typeface="Tahoma"/>
                <a:cs typeface="Tahoma"/>
              </a:rPr>
              <a:t>d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5">
                <a:solidFill>
                  <a:srgbClr val="3B5229"/>
                </a:solidFill>
                <a:latin typeface="Tahoma"/>
                <a:cs typeface="Tahoma"/>
              </a:rPr>
              <a:t>s</a:t>
            </a:r>
            <a:r>
              <a:rPr dirty="0" sz="2700" spc="-25">
                <a:solidFill>
                  <a:srgbClr val="3B5229"/>
                </a:solidFill>
                <a:latin typeface="Tahoma"/>
                <a:cs typeface="Tahoma"/>
              </a:rPr>
              <a:t>o</a:t>
            </a:r>
            <a:r>
              <a:rPr dirty="0" sz="2700" spc="-245">
                <a:solidFill>
                  <a:srgbClr val="3B5229"/>
                </a:solidFill>
                <a:latin typeface="Tahoma"/>
                <a:cs typeface="Tahoma"/>
              </a:rPr>
              <a:t>m</a:t>
            </a:r>
            <a:r>
              <a:rPr dirty="0" sz="2700" spc="-75">
                <a:solidFill>
                  <a:srgbClr val="3B5229"/>
                </a:solidFill>
                <a:latin typeface="Tahoma"/>
                <a:cs typeface="Tahoma"/>
              </a:rPr>
              <a:t>a</a:t>
            </a:r>
            <a:r>
              <a:rPr dirty="0" sz="2700" spc="95">
                <a:solidFill>
                  <a:srgbClr val="3B5229"/>
                </a:solidFill>
                <a:latin typeface="Tahoma"/>
                <a:cs typeface="Tahoma"/>
              </a:rPr>
              <a:t>t</a:t>
            </a:r>
            <a:r>
              <a:rPr dirty="0" sz="2700" spc="-170">
                <a:solidFill>
                  <a:srgbClr val="3B5229"/>
                </a:solidFill>
                <a:latin typeface="Tahoma"/>
                <a:cs typeface="Tahoma"/>
              </a:rPr>
              <a:t>i</a:t>
            </a:r>
            <a:r>
              <a:rPr dirty="0" sz="2700" spc="140">
                <a:solidFill>
                  <a:srgbClr val="3B5229"/>
                </a:solidFill>
                <a:latin typeface="Tahoma"/>
                <a:cs typeface="Tahoma"/>
              </a:rPr>
              <a:t>c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135">
                <a:solidFill>
                  <a:srgbClr val="3B5229"/>
                </a:solidFill>
                <a:latin typeface="Tahoma"/>
                <a:cs typeface="Tahoma"/>
              </a:rPr>
              <a:t>c</a:t>
            </a:r>
            <a:r>
              <a:rPr dirty="0" sz="2700" spc="-80">
                <a:solidFill>
                  <a:srgbClr val="3B5229"/>
                </a:solidFill>
                <a:latin typeface="Tahoma"/>
                <a:cs typeface="Tahoma"/>
              </a:rPr>
              <a:t>e</a:t>
            </a:r>
            <a:r>
              <a:rPr dirty="0" sz="2700" spc="-875">
                <a:solidFill>
                  <a:srgbClr val="3B5229"/>
                </a:solidFill>
                <a:latin typeface="Tahoma"/>
                <a:cs typeface="Tahoma"/>
              </a:rPr>
              <a:t>L</a:t>
            </a:r>
            <a:r>
              <a:rPr dirty="0" sz="2700" spc="-869">
                <a:solidFill>
                  <a:srgbClr val="3B5229"/>
                </a:solidFill>
                <a:latin typeface="Tahoma"/>
                <a:cs typeface="Tahoma"/>
              </a:rPr>
              <a:t>L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170">
                <a:solidFill>
                  <a:srgbClr val="3B5229"/>
                </a:solidFill>
                <a:latin typeface="Tahoma"/>
                <a:cs typeface="Tahoma"/>
              </a:rPr>
              <a:t>n</a:t>
            </a:r>
            <a:r>
              <a:rPr dirty="0" sz="2700" spc="-240">
                <a:solidFill>
                  <a:srgbClr val="3B5229"/>
                </a:solidFill>
                <a:latin typeface="Tahoma"/>
                <a:cs typeface="Tahoma"/>
              </a:rPr>
              <a:t>u</a:t>
            </a:r>
            <a:r>
              <a:rPr dirty="0" sz="2700" spc="135">
                <a:solidFill>
                  <a:srgbClr val="3B5229"/>
                </a:solidFill>
                <a:latin typeface="Tahoma"/>
                <a:cs typeface="Tahoma"/>
              </a:rPr>
              <a:t>c</a:t>
            </a:r>
            <a:r>
              <a:rPr dirty="0" sz="2700" spc="-875">
                <a:solidFill>
                  <a:srgbClr val="3B5229"/>
                </a:solidFill>
                <a:latin typeface="Tahoma"/>
                <a:cs typeface="Tahoma"/>
              </a:rPr>
              <a:t>L</a:t>
            </a:r>
            <a:r>
              <a:rPr dirty="0" sz="2700" spc="-80">
                <a:solidFill>
                  <a:srgbClr val="3B5229"/>
                </a:solidFill>
                <a:latin typeface="Tahoma"/>
                <a:cs typeface="Tahoma"/>
              </a:rPr>
              <a:t>e</a:t>
            </a:r>
            <a:r>
              <a:rPr dirty="0" sz="2700" spc="-75">
                <a:solidFill>
                  <a:srgbClr val="3B5229"/>
                </a:solidFill>
                <a:latin typeface="Tahoma"/>
                <a:cs typeface="Tahoma"/>
              </a:rPr>
              <a:t>a</a:t>
            </a:r>
            <a:r>
              <a:rPr dirty="0" sz="2700" spc="-15">
                <a:solidFill>
                  <a:srgbClr val="3B5229"/>
                </a:solidFill>
                <a:latin typeface="Tahoma"/>
                <a:cs typeface="Tahoma"/>
              </a:rPr>
              <a:t>r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95">
                <a:solidFill>
                  <a:srgbClr val="3B5229"/>
                </a:solidFill>
                <a:latin typeface="Tahoma"/>
                <a:cs typeface="Tahoma"/>
              </a:rPr>
              <a:t>t</a:t>
            </a:r>
            <a:r>
              <a:rPr dirty="0" sz="2700" spc="-20">
                <a:solidFill>
                  <a:srgbClr val="3B5229"/>
                </a:solidFill>
                <a:latin typeface="Tahoma"/>
                <a:cs typeface="Tahoma"/>
              </a:rPr>
              <a:t>r</a:t>
            </a:r>
            <a:r>
              <a:rPr dirty="0" sz="2700" spc="-75">
                <a:solidFill>
                  <a:srgbClr val="3B5229"/>
                </a:solidFill>
                <a:latin typeface="Tahoma"/>
                <a:cs typeface="Tahoma"/>
              </a:rPr>
              <a:t>a</a:t>
            </a:r>
            <a:r>
              <a:rPr dirty="0" sz="2700" spc="-170">
                <a:solidFill>
                  <a:srgbClr val="3B5229"/>
                </a:solidFill>
                <a:latin typeface="Tahoma"/>
                <a:cs typeface="Tahoma"/>
              </a:rPr>
              <a:t>n</a:t>
            </a:r>
            <a:r>
              <a:rPr dirty="0" sz="2700" spc="5">
                <a:solidFill>
                  <a:srgbClr val="3B5229"/>
                </a:solidFill>
                <a:latin typeface="Tahoma"/>
                <a:cs typeface="Tahoma"/>
              </a:rPr>
              <a:t>s</a:t>
            </a:r>
            <a:r>
              <a:rPr dirty="0" sz="2700" spc="155">
                <a:solidFill>
                  <a:srgbClr val="3B5229"/>
                </a:solidFill>
                <a:latin typeface="Tahoma"/>
                <a:cs typeface="Tahoma"/>
              </a:rPr>
              <a:t>f</a:t>
            </a:r>
            <a:r>
              <a:rPr dirty="0" sz="2700" spc="-80">
                <a:solidFill>
                  <a:srgbClr val="3B5229"/>
                </a:solidFill>
                <a:latin typeface="Tahoma"/>
                <a:cs typeface="Tahoma"/>
              </a:rPr>
              <a:t>e</a:t>
            </a:r>
            <a:r>
              <a:rPr dirty="0" sz="2700" spc="-20">
                <a:solidFill>
                  <a:srgbClr val="3B5229"/>
                </a:solidFill>
                <a:latin typeface="Tahoma"/>
                <a:cs typeface="Tahoma"/>
              </a:rPr>
              <a:t>r</a:t>
            </a:r>
            <a:r>
              <a:rPr dirty="0" sz="2700" spc="-310">
                <a:solidFill>
                  <a:srgbClr val="3B5229"/>
                </a:solidFill>
                <a:latin typeface="Tahoma"/>
                <a:cs typeface="Tahoma"/>
              </a:rPr>
              <a:t>,</a:t>
            </a:r>
            <a:r>
              <a:rPr dirty="0" sz="2700" spc="5">
                <a:solidFill>
                  <a:srgbClr val="3B5229"/>
                </a:solidFill>
                <a:latin typeface="Tahoma"/>
                <a:cs typeface="Tahoma"/>
              </a:rPr>
              <a:t>s</a:t>
            </a:r>
            <a:r>
              <a:rPr dirty="0" sz="2700" spc="135">
                <a:solidFill>
                  <a:srgbClr val="3B5229"/>
                </a:solidFill>
                <a:latin typeface="Tahoma"/>
                <a:cs typeface="Tahoma"/>
              </a:rPr>
              <a:t>c</a:t>
            </a:r>
            <a:r>
              <a:rPr dirty="0" sz="2700" spc="-170">
                <a:solidFill>
                  <a:srgbClr val="3B5229"/>
                </a:solidFill>
                <a:latin typeface="Tahoma"/>
                <a:cs typeface="Tahoma"/>
              </a:rPr>
              <a:t>n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t</a:t>
            </a:r>
            <a:endParaRPr sz="2700">
              <a:latin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3B5229"/>
              </a:buClr>
              <a:buFont typeface="Microsoft Sans Serif"/>
              <a:buAutoNum type="arabicPeriod" startAt="2"/>
            </a:pPr>
            <a:endParaRPr sz="3200">
              <a:latin typeface="Tahoma"/>
              <a:cs typeface="Tahoma"/>
            </a:endParaRPr>
          </a:p>
          <a:p>
            <a:pPr marL="753110" indent="-664845">
              <a:lnSpc>
                <a:spcPct val="100000"/>
              </a:lnSpc>
              <a:spcBef>
                <a:spcPts val="2375"/>
              </a:spcBef>
              <a:buSzPct val="148148"/>
              <a:buFont typeface="Microsoft Sans Serif"/>
              <a:buAutoNum type="arabicPeriod" startAt="2"/>
              <a:tabLst>
                <a:tab pos="753745" algn="l"/>
              </a:tabLst>
            </a:pPr>
            <a:r>
              <a:rPr dirty="0" sz="2700" spc="-70">
                <a:solidFill>
                  <a:srgbClr val="3B5229"/>
                </a:solidFill>
                <a:latin typeface="Tahoma"/>
                <a:cs typeface="Tahoma"/>
              </a:rPr>
              <a:t>Embryo</a:t>
            </a:r>
            <a:r>
              <a:rPr dirty="0" sz="2700" spc="9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155">
                <a:solidFill>
                  <a:srgbClr val="3B5229"/>
                </a:solidFill>
                <a:latin typeface="Tahoma"/>
                <a:cs typeface="Tahoma"/>
              </a:rPr>
              <a:t>spLitting</a:t>
            </a:r>
            <a:r>
              <a:rPr dirty="0" sz="2700" spc="8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100">
                <a:solidFill>
                  <a:srgbClr val="3B5229"/>
                </a:solidFill>
                <a:latin typeface="Tahoma"/>
                <a:cs typeface="Tahoma"/>
              </a:rPr>
              <a:t>technique</a:t>
            </a:r>
            <a:endParaRPr sz="27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"/>
            <a:ext cx="18287999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81534" y="6415837"/>
            <a:ext cx="9338945" cy="1254125"/>
          </a:xfrm>
          <a:custGeom>
            <a:avLst/>
            <a:gdLst/>
            <a:ahLst/>
            <a:cxnLst/>
            <a:rect l="l" t="t" r="r" b="b"/>
            <a:pathLst>
              <a:path w="9338944" h="1254125">
                <a:moveTo>
                  <a:pt x="8871799" y="1253727"/>
                </a:moveTo>
                <a:lnTo>
                  <a:pt x="469298" y="1253727"/>
                </a:lnTo>
                <a:lnTo>
                  <a:pt x="437762" y="1252166"/>
                </a:lnTo>
                <a:lnTo>
                  <a:pt x="390562" y="1245123"/>
                </a:lnTo>
                <a:lnTo>
                  <a:pt x="344494" y="1233545"/>
                </a:lnTo>
                <a:lnTo>
                  <a:pt x="299876" y="1217566"/>
                </a:lnTo>
                <a:lnTo>
                  <a:pt x="257028" y="1197316"/>
                </a:lnTo>
                <a:lnTo>
                  <a:pt x="216266" y="1172927"/>
                </a:lnTo>
                <a:lnTo>
                  <a:pt x="177911" y="1144533"/>
                </a:lnTo>
                <a:lnTo>
                  <a:pt x="142280" y="1112263"/>
                </a:lnTo>
                <a:lnTo>
                  <a:pt x="110010" y="1076632"/>
                </a:lnTo>
                <a:lnTo>
                  <a:pt x="81616" y="1038277"/>
                </a:lnTo>
                <a:lnTo>
                  <a:pt x="57227" y="997515"/>
                </a:lnTo>
                <a:lnTo>
                  <a:pt x="36977" y="954667"/>
                </a:lnTo>
                <a:lnTo>
                  <a:pt x="20997" y="910049"/>
                </a:lnTo>
                <a:lnTo>
                  <a:pt x="9420" y="863981"/>
                </a:lnTo>
                <a:lnTo>
                  <a:pt x="2377" y="816781"/>
                </a:lnTo>
                <a:lnTo>
                  <a:pt x="0" y="768768"/>
                </a:ln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6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6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8855323" y="0"/>
                </a:lnTo>
                <a:lnTo>
                  <a:pt x="8903335" y="2377"/>
                </a:lnTo>
                <a:lnTo>
                  <a:pt x="8950535" y="9420"/>
                </a:lnTo>
                <a:lnTo>
                  <a:pt x="8996603" y="20997"/>
                </a:lnTo>
                <a:lnTo>
                  <a:pt x="9041221" y="36977"/>
                </a:lnTo>
                <a:lnTo>
                  <a:pt x="9084070" y="57227"/>
                </a:lnTo>
                <a:lnTo>
                  <a:pt x="9124831" y="81616"/>
                </a:lnTo>
                <a:lnTo>
                  <a:pt x="9163187" y="110010"/>
                </a:lnTo>
                <a:lnTo>
                  <a:pt x="9198818" y="142280"/>
                </a:lnTo>
                <a:lnTo>
                  <a:pt x="9231087" y="177911"/>
                </a:lnTo>
                <a:lnTo>
                  <a:pt x="9259482" y="216266"/>
                </a:lnTo>
                <a:lnTo>
                  <a:pt x="9283871" y="257028"/>
                </a:lnTo>
                <a:lnTo>
                  <a:pt x="9304121" y="299876"/>
                </a:lnTo>
                <a:lnTo>
                  <a:pt x="9320100" y="344494"/>
                </a:lnTo>
                <a:lnTo>
                  <a:pt x="9331678" y="390562"/>
                </a:lnTo>
                <a:lnTo>
                  <a:pt x="9338667" y="437400"/>
                </a:lnTo>
                <a:lnTo>
                  <a:pt x="9338667" y="817143"/>
                </a:lnTo>
                <a:lnTo>
                  <a:pt x="9331678" y="863981"/>
                </a:lnTo>
                <a:lnTo>
                  <a:pt x="9320100" y="910049"/>
                </a:lnTo>
                <a:lnTo>
                  <a:pt x="9304121" y="954667"/>
                </a:lnTo>
                <a:lnTo>
                  <a:pt x="9283871" y="997515"/>
                </a:lnTo>
                <a:lnTo>
                  <a:pt x="9259482" y="1038277"/>
                </a:lnTo>
                <a:lnTo>
                  <a:pt x="9231087" y="1076632"/>
                </a:lnTo>
                <a:lnTo>
                  <a:pt x="9198818" y="1112263"/>
                </a:lnTo>
                <a:lnTo>
                  <a:pt x="9163187" y="1144533"/>
                </a:lnTo>
                <a:lnTo>
                  <a:pt x="9124831" y="1172927"/>
                </a:lnTo>
                <a:lnTo>
                  <a:pt x="9084070" y="1197316"/>
                </a:lnTo>
                <a:lnTo>
                  <a:pt x="9041221" y="1217566"/>
                </a:lnTo>
                <a:lnTo>
                  <a:pt x="8996603" y="1233545"/>
                </a:lnTo>
                <a:lnTo>
                  <a:pt x="8950535" y="1245123"/>
                </a:lnTo>
                <a:lnTo>
                  <a:pt x="8903335" y="1252166"/>
                </a:lnTo>
                <a:lnTo>
                  <a:pt x="8871799" y="1253727"/>
                </a:lnTo>
                <a:close/>
              </a:path>
            </a:pathLst>
          </a:custGeom>
          <a:solidFill>
            <a:srgbClr val="FAE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581534" y="8003758"/>
            <a:ext cx="9338945" cy="1254125"/>
          </a:xfrm>
          <a:custGeom>
            <a:avLst/>
            <a:gdLst/>
            <a:ahLst/>
            <a:cxnLst/>
            <a:rect l="l" t="t" r="r" b="b"/>
            <a:pathLst>
              <a:path w="9338944" h="1254125">
                <a:moveTo>
                  <a:pt x="8871796" y="1253728"/>
                </a:moveTo>
                <a:lnTo>
                  <a:pt x="469301" y="1253728"/>
                </a:lnTo>
                <a:lnTo>
                  <a:pt x="437762" y="1252166"/>
                </a:lnTo>
                <a:lnTo>
                  <a:pt x="390562" y="1245123"/>
                </a:lnTo>
                <a:lnTo>
                  <a:pt x="344494" y="1233545"/>
                </a:lnTo>
                <a:lnTo>
                  <a:pt x="299876" y="1217566"/>
                </a:lnTo>
                <a:lnTo>
                  <a:pt x="257028" y="1197316"/>
                </a:lnTo>
                <a:lnTo>
                  <a:pt x="216266" y="1172927"/>
                </a:lnTo>
                <a:lnTo>
                  <a:pt x="177911" y="1144533"/>
                </a:lnTo>
                <a:lnTo>
                  <a:pt x="142280" y="1112263"/>
                </a:lnTo>
                <a:lnTo>
                  <a:pt x="110010" y="1076632"/>
                </a:lnTo>
                <a:lnTo>
                  <a:pt x="81616" y="1038277"/>
                </a:lnTo>
                <a:lnTo>
                  <a:pt x="57227" y="997515"/>
                </a:lnTo>
                <a:lnTo>
                  <a:pt x="36977" y="954667"/>
                </a:lnTo>
                <a:lnTo>
                  <a:pt x="20997" y="910049"/>
                </a:lnTo>
                <a:lnTo>
                  <a:pt x="9420" y="863981"/>
                </a:lnTo>
                <a:lnTo>
                  <a:pt x="2377" y="816781"/>
                </a:lnTo>
                <a:lnTo>
                  <a:pt x="0" y="768768"/>
                </a:ln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6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8855323" y="0"/>
                </a:lnTo>
                <a:lnTo>
                  <a:pt x="8903335" y="2377"/>
                </a:lnTo>
                <a:lnTo>
                  <a:pt x="8950535" y="9420"/>
                </a:lnTo>
                <a:lnTo>
                  <a:pt x="8996603" y="20997"/>
                </a:lnTo>
                <a:lnTo>
                  <a:pt x="9041221" y="36977"/>
                </a:lnTo>
                <a:lnTo>
                  <a:pt x="9084070" y="57227"/>
                </a:lnTo>
                <a:lnTo>
                  <a:pt x="9124831" y="81615"/>
                </a:lnTo>
                <a:lnTo>
                  <a:pt x="9163187" y="110010"/>
                </a:lnTo>
                <a:lnTo>
                  <a:pt x="9198818" y="142280"/>
                </a:lnTo>
                <a:lnTo>
                  <a:pt x="9231087" y="177911"/>
                </a:lnTo>
                <a:lnTo>
                  <a:pt x="9259482" y="216266"/>
                </a:lnTo>
                <a:lnTo>
                  <a:pt x="9283871" y="257028"/>
                </a:lnTo>
                <a:lnTo>
                  <a:pt x="9304121" y="299876"/>
                </a:lnTo>
                <a:lnTo>
                  <a:pt x="9320100" y="344494"/>
                </a:lnTo>
                <a:lnTo>
                  <a:pt x="9331678" y="390562"/>
                </a:lnTo>
                <a:lnTo>
                  <a:pt x="9338667" y="437400"/>
                </a:lnTo>
                <a:lnTo>
                  <a:pt x="9338667" y="817143"/>
                </a:lnTo>
                <a:lnTo>
                  <a:pt x="9331678" y="863981"/>
                </a:lnTo>
                <a:lnTo>
                  <a:pt x="9320100" y="910049"/>
                </a:lnTo>
                <a:lnTo>
                  <a:pt x="9304121" y="954667"/>
                </a:lnTo>
                <a:lnTo>
                  <a:pt x="9283871" y="997515"/>
                </a:lnTo>
                <a:lnTo>
                  <a:pt x="9259482" y="1038277"/>
                </a:lnTo>
                <a:lnTo>
                  <a:pt x="9231087" y="1076632"/>
                </a:lnTo>
                <a:lnTo>
                  <a:pt x="9198818" y="1112263"/>
                </a:lnTo>
                <a:lnTo>
                  <a:pt x="9163187" y="1144533"/>
                </a:lnTo>
                <a:lnTo>
                  <a:pt x="9124831" y="1172927"/>
                </a:lnTo>
                <a:lnTo>
                  <a:pt x="9084070" y="1197316"/>
                </a:lnTo>
                <a:lnTo>
                  <a:pt x="9041221" y="1217566"/>
                </a:lnTo>
                <a:lnTo>
                  <a:pt x="8996603" y="1233545"/>
                </a:lnTo>
                <a:lnTo>
                  <a:pt x="8950535" y="1245123"/>
                </a:lnTo>
                <a:lnTo>
                  <a:pt x="8903335" y="1252166"/>
                </a:lnTo>
                <a:lnTo>
                  <a:pt x="8871796" y="1253728"/>
                </a:lnTo>
                <a:close/>
              </a:path>
            </a:pathLst>
          </a:custGeom>
          <a:solidFill>
            <a:srgbClr val="FEFAD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4896" y="4433226"/>
            <a:ext cx="6378430" cy="9524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4896" y="6123241"/>
            <a:ext cx="6378430" cy="952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4896" y="7813255"/>
            <a:ext cx="6378430" cy="9524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603807"/>
            <a:ext cx="8280400" cy="9683750"/>
            <a:chOff x="0" y="603807"/>
            <a:chExt cx="8280400" cy="9683750"/>
          </a:xfrm>
        </p:grpSpPr>
        <p:sp>
          <p:nvSpPr>
            <p:cNvPr id="8" name="object 8"/>
            <p:cNvSpPr/>
            <p:nvPr/>
          </p:nvSpPr>
          <p:spPr>
            <a:xfrm>
              <a:off x="0" y="603807"/>
              <a:ext cx="8280400" cy="9683750"/>
            </a:xfrm>
            <a:custGeom>
              <a:avLst/>
              <a:gdLst/>
              <a:ahLst/>
              <a:cxnLst/>
              <a:rect l="l" t="t" r="r" b="b"/>
              <a:pathLst>
                <a:path w="8280400" h="9683750">
                  <a:moveTo>
                    <a:pt x="5123414" y="9683191"/>
                  </a:moveTo>
                  <a:lnTo>
                    <a:pt x="4964357" y="9683191"/>
                  </a:lnTo>
                  <a:lnTo>
                    <a:pt x="5061904" y="9647400"/>
                  </a:lnTo>
                  <a:lnTo>
                    <a:pt x="5164007" y="9608322"/>
                  </a:lnTo>
                  <a:lnTo>
                    <a:pt x="5199926" y="9621792"/>
                  </a:lnTo>
                  <a:lnTo>
                    <a:pt x="5201610" y="9632455"/>
                  </a:lnTo>
                  <a:lnTo>
                    <a:pt x="5199926" y="9643118"/>
                  </a:lnTo>
                  <a:lnTo>
                    <a:pt x="5194875" y="9652098"/>
                  </a:lnTo>
                  <a:lnTo>
                    <a:pt x="5186456" y="9657711"/>
                  </a:lnTo>
                  <a:lnTo>
                    <a:pt x="5123414" y="9683191"/>
                  </a:lnTo>
                  <a:close/>
                </a:path>
                <a:path w="8280400" h="9683750">
                  <a:moveTo>
                    <a:pt x="1356598" y="9662200"/>
                  </a:moveTo>
                  <a:lnTo>
                    <a:pt x="1347618" y="9662200"/>
                  </a:lnTo>
                  <a:lnTo>
                    <a:pt x="1297897" y="9641622"/>
                  </a:lnTo>
                  <a:lnTo>
                    <a:pt x="1247677" y="9620295"/>
                  </a:lnTo>
                  <a:lnTo>
                    <a:pt x="1197207" y="9598220"/>
                  </a:lnTo>
                  <a:lnTo>
                    <a:pt x="1146738" y="9575396"/>
                  </a:lnTo>
                  <a:lnTo>
                    <a:pt x="1096518" y="9551824"/>
                  </a:lnTo>
                  <a:lnTo>
                    <a:pt x="1046797" y="9527504"/>
                  </a:lnTo>
                  <a:lnTo>
                    <a:pt x="1031643" y="9502248"/>
                  </a:lnTo>
                  <a:lnTo>
                    <a:pt x="1033327" y="9491585"/>
                  </a:lnTo>
                  <a:lnTo>
                    <a:pt x="1038939" y="9483166"/>
                  </a:lnTo>
                  <a:lnTo>
                    <a:pt x="1047921" y="9478115"/>
                  </a:lnTo>
                  <a:lnTo>
                    <a:pt x="1058583" y="9476431"/>
                  </a:lnTo>
                  <a:lnTo>
                    <a:pt x="1069246" y="9478115"/>
                  </a:lnTo>
                  <a:lnTo>
                    <a:pt x="1118635" y="9502435"/>
                  </a:lnTo>
                  <a:lnTo>
                    <a:pt x="1168023" y="9526007"/>
                  </a:lnTo>
                  <a:lnTo>
                    <a:pt x="1217412" y="9548831"/>
                  </a:lnTo>
                  <a:lnTo>
                    <a:pt x="1266800" y="9570906"/>
                  </a:lnTo>
                  <a:lnTo>
                    <a:pt x="1316189" y="9592233"/>
                  </a:lnTo>
                  <a:lnTo>
                    <a:pt x="1365578" y="9612811"/>
                  </a:lnTo>
                  <a:lnTo>
                    <a:pt x="1374627" y="9618424"/>
                  </a:lnTo>
                  <a:lnTo>
                    <a:pt x="1380731" y="9627403"/>
                  </a:lnTo>
                  <a:lnTo>
                    <a:pt x="1382625" y="9638067"/>
                  </a:lnTo>
                  <a:lnTo>
                    <a:pt x="1379047" y="9648730"/>
                  </a:lnTo>
                  <a:lnTo>
                    <a:pt x="1374908" y="9654623"/>
                  </a:lnTo>
                  <a:lnTo>
                    <a:pt x="1369506" y="9658832"/>
                  </a:lnTo>
                  <a:lnTo>
                    <a:pt x="1363262" y="9661358"/>
                  </a:lnTo>
                  <a:lnTo>
                    <a:pt x="1356598" y="9662200"/>
                  </a:lnTo>
                  <a:close/>
                </a:path>
                <a:path w="8280400" h="9683750">
                  <a:moveTo>
                    <a:pt x="5491768" y="9523014"/>
                  </a:moveTo>
                  <a:lnTo>
                    <a:pt x="5473808" y="9523014"/>
                  </a:lnTo>
                  <a:lnTo>
                    <a:pt x="5467144" y="9522172"/>
                  </a:lnTo>
                  <a:lnTo>
                    <a:pt x="5460900" y="9519646"/>
                  </a:lnTo>
                  <a:lnTo>
                    <a:pt x="5455498" y="9515437"/>
                  </a:lnTo>
                  <a:lnTo>
                    <a:pt x="5451359" y="9509544"/>
                  </a:lnTo>
                  <a:lnTo>
                    <a:pt x="5449675" y="9498881"/>
                  </a:lnTo>
                  <a:lnTo>
                    <a:pt x="5451359" y="9488217"/>
                  </a:lnTo>
                  <a:lnTo>
                    <a:pt x="5456410" y="9479237"/>
                  </a:lnTo>
                  <a:lnTo>
                    <a:pt x="5464829" y="9473625"/>
                  </a:lnTo>
                  <a:lnTo>
                    <a:pt x="5656729" y="9373517"/>
                  </a:lnTo>
                  <a:lnTo>
                    <a:pt x="5704704" y="9347555"/>
                  </a:lnTo>
                  <a:lnTo>
                    <a:pt x="5752180" y="9320969"/>
                  </a:lnTo>
                  <a:lnTo>
                    <a:pt x="5762844" y="9316690"/>
                  </a:lnTo>
                  <a:lnTo>
                    <a:pt x="5773507" y="9317041"/>
                  </a:lnTo>
                  <a:lnTo>
                    <a:pt x="5782487" y="9321601"/>
                  </a:lnTo>
                  <a:lnTo>
                    <a:pt x="5788099" y="9329949"/>
                  </a:lnTo>
                  <a:lnTo>
                    <a:pt x="5792379" y="9340613"/>
                  </a:lnTo>
                  <a:lnTo>
                    <a:pt x="5792028" y="9351276"/>
                  </a:lnTo>
                  <a:lnTo>
                    <a:pt x="5787468" y="9360256"/>
                  </a:lnTo>
                  <a:lnTo>
                    <a:pt x="5779120" y="9365868"/>
                  </a:lnTo>
                  <a:lnTo>
                    <a:pt x="5683668" y="9419580"/>
                  </a:lnTo>
                  <a:lnTo>
                    <a:pt x="5587219" y="9472295"/>
                  </a:lnTo>
                  <a:lnTo>
                    <a:pt x="5491768" y="9523014"/>
                  </a:lnTo>
                  <a:close/>
                </a:path>
                <a:path w="8280400" h="9683750">
                  <a:moveTo>
                    <a:pt x="777404" y="9374849"/>
                  </a:moveTo>
                  <a:lnTo>
                    <a:pt x="759445" y="9374849"/>
                  </a:lnTo>
                  <a:lnTo>
                    <a:pt x="754955" y="9370358"/>
                  </a:lnTo>
                  <a:lnTo>
                    <a:pt x="707832" y="9343045"/>
                  </a:lnTo>
                  <a:lnTo>
                    <a:pt x="660834" y="9314983"/>
                  </a:lnTo>
                  <a:lnTo>
                    <a:pt x="614085" y="9286173"/>
                  </a:lnTo>
                  <a:lnTo>
                    <a:pt x="567711" y="9256615"/>
                  </a:lnTo>
                  <a:lnTo>
                    <a:pt x="521835" y="9226309"/>
                  </a:lnTo>
                  <a:lnTo>
                    <a:pt x="476583" y="9195254"/>
                  </a:lnTo>
                  <a:lnTo>
                    <a:pt x="463324" y="9167472"/>
                  </a:lnTo>
                  <a:lnTo>
                    <a:pt x="467603" y="9159335"/>
                  </a:lnTo>
                  <a:lnTo>
                    <a:pt x="475741" y="9150986"/>
                  </a:lnTo>
                  <a:lnTo>
                    <a:pt x="485563" y="9146426"/>
                  </a:lnTo>
                  <a:lnTo>
                    <a:pt x="495384" y="9146076"/>
                  </a:lnTo>
                  <a:lnTo>
                    <a:pt x="503522" y="9150355"/>
                  </a:lnTo>
                  <a:lnTo>
                    <a:pt x="594484" y="9208557"/>
                  </a:lnTo>
                  <a:lnTo>
                    <a:pt x="686443" y="9265762"/>
                  </a:lnTo>
                  <a:lnTo>
                    <a:pt x="777404" y="9320970"/>
                  </a:lnTo>
                  <a:lnTo>
                    <a:pt x="785753" y="9328477"/>
                  </a:lnTo>
                  <a:lnTo>
                    <a:pt x="790313" y="9337246"/>
                  </a:lnTo>
                  <a:lnTo>
                    <a:pt x="790663" y="9346857"/>
                  </a:lnTo>
                  <a:lnTo>
                    <a:pt x="786384" y="9356889"/>
                  </a:lnTo>
                  <a:lnTo>
                    <a:pt x="786384" y="9370358"/>
                  </a:lnTo>
                  <a:lnTo>
                    <a:pt x="777404" y="9374849"/>
                  </a:lnTo>
                  <a:close/>
                </a:path>
                <a:path w="8280400" h="9683750">
                  <a:moveTo>
                    <a:pt x="6039532" y="9199743"/>
                  </a:moveTo>
                  <a:lnTo>
                    <a:pt x="6035042" y="9199743"/>
                  </a:lnTo>
                  <a:lnTo>
                    <a:pt x="6028378" y="9198901"/>
                  </a:lnTo>
                  <a:lnTo>
                    <a:pt x="6022134" y="9196376"/>
                  </a:lnTo>
                  <a:lnTo>
                    <a:pt x="6016732" y="9192166"/>
                  </a:lnTo>
                  <a:lnTo>
                    <a:pt x="6012593" y="9186273"/>
                  </a:lnTo>
                  <a:lnTo>
                    <a:pt x="6008314" y="9175610"/>
                  </a:lnTo>
                  <a:lnTo>
                    <a:pt x="6008664" y="9164947"/>
                  </a:lnTo>
                  <a:lnTo>
                    <a:pt x="6013224" y="9155967"/>
                  </a:lnTo>
                  <a:lnTo>
                    <a:pt x="6066450" y="9120484"/>
                  </a:lnTo>
                  <a:lnTo>
                    <a:pt x="6111204" y="9089492"/>
                  </a:lnTo>
                  <a:lnTo>
                    <a:pt x="6155707" y="9057751"/>
                  </a:lnTo>
                  <a:lnTo>
                    <a:pt x="6286474" y="8961780"/>
                  </a:lnTo>
                  <a:lnTo>
                    <a:pt x="6296507" y="8956799"/>
                  </a:lnTo>
                  <a:lnTo>
                    <a:pt x="6328567" y="8985913"/>
                  </a:lnTo>
                  <a:lnTo>
                    <a:pt x="6325550" y="8994683"/>
                  </a:lnTo>
                  <a:lnTo>
                    <a:pt x="6274897" y="9035510"/>
                  </a:lnTo>
                  <a:lnTo>
                    <a:pt x="6231266" y="9068207"/>
                  </a:lnTo>
                  <a:lnTo>
                    <a:pt x="6187136" y="9100405"/>
                  </a:lnTo>
                  <a:lnTo>
                    <a:pt x="6053002" y="9195254"/>
                  </a:lnTo>
                  <a:lnTo>
                    <a:pt x="6048512" y="9195254"/>
                  </a:lnTo>
                  <a:lnTo>
                    <a:pt x="6039532" y="9199743"/>
                  </a:lnTo>
                  <a:close/>
                </a:path>
                <a:path w="8280400" h="9683750">
                  <a:moveTo>
                    <a:pt x="234130" y="9011169"/>
                  </a:moveTo>
                  <a:lnTo>
                    <a:pt x="211681" y="9011169"/>
                  </a:lnTo>
                  <a:lnTo>
                    <a:pt x="207191" y="9006678"/>
                  </a:lnTo>
                  <a:lnTo>
                    <a:pt x="121883" y="8939164"/>
                  </a:lnTo>
                  <a:lnTo>
                    <a:pt x="36576" y="8870652"/>
                  </a:lnTo>
                  <a:lnTo>
                    <a:pt x="0" y="8840689"/>
                  </a:lnTo>
                  <a:lnTo>
                    <a:pt x="0" y="8766425"/>
                  </a:lnTo>
                  <a:lnTo>
                    <a:pt x="27950" y="8790811"/>
                  </a:lnTo>
                  <a:lnTo>
                    <a:pt x="69335" y="8825753"/>
                  </a:lnTo>
                  <a:lnTo>
                    <a:pt x="111220" y="8860196"/>
                  </a:lnTo>
                  <a:lnTo>
                    <a:pt x="153479" y="8894265"/>
                  </a:lnTo>
                  <a:lnTo>
                    <a:pt x="238620" y="8961780"/>
                  </a:lnTo>
                  <a:lnTo>
                    <a:pt x="246267" y="8969918"/>
                  </a:lnTo>
                  <a:lnTo>
                    <a:pt x="249283" y="8979739"/>
                  </a:lnTo>
                  <a:lnTo>
                    <a:pt x="248091" y="8989561"/>
                  </a:lnTo>
                  <a:lnTo>
                    <a:pt x="243110" y="8997699"/>
                  </a:lnTo>
                  <a:lnTo>
                    <a:pt x="243110" y="9006678"/>
                  </a:lnTo>
                  <a:lnTo>
                    <a:pt x="234130" y="9011169"/>
                  </a:lnTo>
                  <a:close/>
                </a:path>
                <a:path w="8280400" h="9683750">
                  <a:moveTo>
                    <a:pt x="6564847" y="8800145"/>
                  </a:moveTo>
                  <a:lnTo>
                    <a:pt x="6546888" y="8800145"/>
                  </a:lnTo>
                  <a:lnTo>
                    <a:pt x="6542398" y="8795655"/>
                  </a:lnTo>
                  <a:lnTo>
                    <a:pt x="6533418" y="8791166"/>
                  </a:lnTo>
                  <a:lnTo>
                    <a:pt x="6528437" y="8781063"/>
                  </a:lnTo>
                  <a:lnTo>
                    <a:pt x="6527245" y="8770961"/>
                  </a:lnTo>
                  <a:lnTo>
                    <a:pt x="6530261" y="8760859"/>
                  </a:lnTo>
                  <a:lnTo>
                    <a:pt x="6537908" y="8750757"/>
                  </a:lnTo>
                  <a:lnTo>
                    <a:pt x="6618560" y="8678753"/>
                  </a:lnTo>
                  <a:lnTo>
                    <a:pt x="6658574" y="8642439"/>
                  </a:lnTo>
                  <a:lnTo>
                    <a:pt x="6698213" y="8605751"/>
                  </a:lnTo>
                  <a:lnTo>
                    <a:pt x="6737354" y="8568564"/>
                  </a:lnTo>
                  <a:lnTo>
                    <a:pt x="6775872" y="8530754"/>
                  </a:lnTo>
                  <a:lnTo>
                    <a:pt x="6784080" y="8525702"/>
                  </a:lnTo>
                  <a:lnTo>
                    <a:pt x="6794392" y="8524019"/>
                  </a:lnTo>
                  <a:lnTo>
                    <a:pt x="6805547" y="8525702"/>
                  </a:lnTo>
                  <a:lnTo>
                    <a:pt x="6816280" y="8530754"/>
                  </a:lnTo>
                  <a:lnTo>
                    <a:pt x="6821331" y="8538962"/>
                  </a:lnTo>
                  <a:lnTo>
                    <a:pt x="6823015" y="8549274"/>
                  </a:lnTo>
                  <a:lnTo>
                    <a:pt x="6821331" y="8560429"/>
                  </a:lnTo>
                  <a:lnTo>
                    <a:pt x="6777763" y="8609305"/>
                  </a:lnTo>
                  <a:lnTo>
                    <a:pt x="6738622" y="8647323"/>
                  </a:lnTo>
                  <a:lnTo>
                    <a:pt x="6698982" y="8685092"/>
                  </a:lnTo>
                  <a:lnTo>
                    <a:pt x="6658968" y="8722487"/>
                  </a:lnTo>
                  <a:lnTo>
                    <a:pt x="6618705" y="8759383"/>
                  </a:lnTo>
                  <a:lnTo>
                    <a:pt x="6578317" y="8795655"/>
                  </a:lnTo>
                  <a:lnTo>
                    <a:pt x="6564847" y="8800145"/>
                  </a:lnTo>
                  <a:close/>
                </a:path>
                <a:path w="8280400" h="9683750">
                  <a:moveTo>
                    <a:pt x="7031794" y="8337688"/>
                  </a:moveTo>
                  <a:lnTo>
                    <a:pt x="7000364" y="8337688"/>
                  </a:lnTo>
                  <a:lnTo>
                    <a:pt x="6995875" y="8333198"/>
                  </a:lnTo>
                  <a:lnTo>
                    <a:pt x="6988228" y="8324990"/>
                  </a:lnTo>
                  <a:lnTo>
                    <a:pt x="6985211" y="8314677"/>
                  </a:lnTo>
                  <a:lnTo>
                    <a:pt x="6986404" y="8303523"/>
                  </a:lnTo>
                  <a:lnTo>
                    <a:pt x="6991385" y="8292790"/>
                  </a:lnTo>
                  <a:lnTo>
                    <a:pt x="7026950" y="8252027"/>
                  </a:lnTo>
                  <a:lnTo>
                    <a:pt x="7061892" y="8210642"/>
                  </a:lnTo>
                  <a:lnTo>
                    <a:pt x="7096336" y="8168757"/>
                  </a:lnTo>
                  <a:lnTo>
                    <a:pt x="7130405" y="8126498"/>
                  </a:lnTo>
                  <a:lnTo>
                    <a:pt x="7197919" y="8041356"/>
                  </a:lnTo>
                  <a:lnTo>
                    <a:pt x="7206057" y="8033710"/>
                  </a:lnTo>
                  <a:lnTo>
                    <a:pt x="7215879" y="8030693"/>
                  </a:lnTo>
                  <a:lnTo>
                    <a:pt x="7225700" y="8031886"/>
                  </a:lnTo>
                  <a:lnTo>
                    <a:pt x="7233838" y="8036867"/>
                  </a:lnTo>
                  <a:lnTo>
                    <a:pt x="7241485" y="8045004"/>
                  </a:lnTo>
                  <a:lnTo>
                    <a:pt x="7244502" y="8054826"/>
                  </a:lnTo>
                  <a:lnTo>
                    <a:pt x="7243309" y="8064648"/>
                  </a:lnTo>
                  <a:lnTo>
                    <a:pt x="7170814" y="8158093"/>
                  </a:lnTo>
                  <a:lnTo>
                    <a:pt x="7136745" y="8200747"/>
                  </a:lnTo>
                  <a:lnTo>
                    <a:pt x="7102302" y="8243400"/>
                  </a:lnTo>
                  <a:lnTo>
                    <a:pt x="7067360" y="8286054"/>
                  </a:lnTo>
                  <a:lnTo>
                    <a:pt x="7031794" y="8328708"/>
                  </a:lnTo>
                  <a:lnTo>
                    <a:pt x="7031794" y="8337688"/>
                  </a:lnTo>
                  <a:close/>
                </a:path>
                <a:path w="8280400" h="9683750">
                  <a:moveTo>
                    <a:pt x="7422412" y="7821353"/>
                  </a:moveTo>
                  <a:lnTo>
                    <a:pt x="7404453" y="7821353"/>
                  </a:lnTo>
                  <a:lnTo>
                    <a:pt x="7399963" y="7816863"/>
                  </a:lnTo>
                  <a:lnTo>
                    <a:pt x="7391615" y="7808725"/>
                  </a:lnTo>
                  <a:lnTo>
                    <a:pt x="7387055" y="7798904"/>
                  </a:lnTo>
                  <a:lnTo>
                    <a:pt x="7386704" y="7789082"/>
                  </a:lnTo>
                  <a:lnTo>
                    <a:pt x="7390984" y="7780944"/>
                  </a:lnTo>
                  <a:lnTo>
                    <a:pt x="7420147" y="7735713"/>
                  </a:lnTo>
                  <a:lnTo>
                    <a:pt x="7449186" y="7689982"/>
                  </a:lnTo>
                  <a:lnTo>
                    <a:pt x="7477975" y="7644003"/>
                  </a:lnTo>
                  <a:lnTo>
                    <a:pt x="7506390" y="7598023"/>
                  </a:lnTo>
                  <a:lnTo>
                    <a:pt x="7534306" y="7552293"/>
                  </a:lnTo>
                  <a:lnTo>
                    <a:pt x="7561599" y="7507061"/>
                  </a:lnTo>
                  <a:lnTo>
                    <a:pt x="7569105" y="7498713"/>
                  </a:lnTo>
                  <a:lnTo>
                    <a:pt x="7577875" y="7494153"/>
                  </a:lnTo>
                  <a:lnTo>
                    <a:pt x="7587486" y="7493803"/>
                  </a:lnTo>
                  <a:lnTo>
                    <a:pt x="7597518" y="7498082"/>
                  </a:lnTo>
                  <a:lnTo>
                    <a:pt x="7605866" y="7505588"/>
                  </a:lnTo>
                  <a:lnTo>
                    <a:pt x="7610426" y="7514358"/>
                  </a:lnTo>
                  <a:lnTo>
                    <a:pt x="7610777" y="7523969"/>
                  </a:lnTo>
                  <a:lnTo>
                    <a:pt x="7606498" y="7534001"/>
                  </a:lnTo>
                  <a:lnTo>
                    <a:pt x="7579184" y="7581124"/>
                  </a:lnTo>
                  <a:lnTo>
                    <a:pt x="7551123" y="7628122"/>
                  </a:lnTo>
                  <a:lnTo>
                    <a:pt x="7522313" y="7674871"/>
                  </a:lnTo>
                  <a:lnTo>
                    <a:pt x="7492754" y="7721245"/>
                  </a:lnTo>
                  <a:lnTo>
                    <a:pt x="7462448" y="7767121"/>
                  </a:lnTo>
                  <a:lnTo>
                    <a:pt x="7431393" y="7812373"/>
                  </a:lnTo>
                  <a:lnTo>
                    <a:pt x="7431392" y="7816863"/>
                  </a:lnTo>
                  <a:lnTo>
                    <a:pt x="7422412" y="7821353"/>
                  </a:lnTo>
                  <a:close/>
                </a:path>
                <a:path w="8280400" h="9683750">
                  <a:moveTo>
                    <a:pt x="7741193" y="7255629"/>
                  </a:moveTo>
                  <a:lnTo>
                    <a:pt x="7732213" y="7255629"/>
                  </a:lnTo>
                  <a:lnTo>
                    <a:pt x="7727723" y="7251139"/>
                  </a:lnTo>
                  <a:lnTo>
                    <a:pt x="7719305" y="7245527"/>
                  </a:lnTo>
                  <a:lnTo>
                    <a:pt x="7714254" y="7236547"/>
                  </a:lnTo>
                  <a:lnTo>
                    <a:pt x="7712570" y="7225884"/>
                  </a:lnTo>
                  <a:lnTo>
                    <a:pt x="7714254" y="7215220"/>
                  </a:lnTo>
                  <a:lnTo>
                    <a:pt x="7738574" y="7165832"/>
                  </a:lnTo>
                  <a:lnTo>
                    <a:pt x="7762146" y="7116443"/>
                  </a:lnTo>
                  <a:lnTo>
                    <a:pt x="7784969" y="7067054"/>
                  </a:lnTo>
                  <a:lnTo>
                    <a:pt x="7807044" y="7017666"/>
                  </a:lnTo>
                  <a:lnTo>
                    <a:pt x="7828371" y="6968277"/>
                  </a:lnTo>
                  <a:lnTo>
                    <a:pt x="7848950" y="6918888"/>
                  </a:lnTo>
                  <a:lnTo>
                    <a:pt x="7854562" y="6909838"/>
                  </a:lnTo>
                  <a:lnTo>
                    <a:pt x="7863542" y="6903735"/>
                  </a:lnTo>
                  <a:lnTo>
                    <a:pt x="7874205" y="6901841"/>
                  </a:lnTo>
                  <a:lnTo>
                    <a:pt x="7884869" y="6905419"/>
                  </a:lnTo>
                  <a:lnTo>
                    <a:pt x="7893919" y="6911031"/>
                  </a:lnTo>
                  <a:lnTo>
                    <a:pt x="7900022" y="6920011"/>
                  </a:lnTo>
                  <a:lnTo>
                    <a:pt x="7901916" y="6930674"/>
                  </a:lnTo>
                  <a:lnTo>
                    <a:pt x="7898338" y="6941338"/>
                  </a:lnTo>
                  <a:lnTo>
                    <a:pt x="7877760" y="6991059"/>
                  </a:lnTo>
                  <a:lnTo>
                    <a:pt x="7856433" y="7041279"/>
                  </a:lnTo>
                  <a:lnTo>
                    <a:pt x="7834358" y="7091748"/>
                  </a:lnTo>
                  <a:lnTo>
                    <a:pt x="7811534" y="7142218"/>
                  </a:lnTo>
                  <a:lnTo>
                    <a:pt x="7787962" y="7192438"/>
                  </a:lnTo>
                  <a:lnTo>
                    <a:pt x="7763642" y="7242159"/>
                  </a:lnTo>
                  <a:lnTo>
                    <a:pt x="7747858" y="7254787"/>
                  </a:lnTo>
                  <a:lnTo>
                    <a:pt x="7741193" y="7255629"/>
                  </a:lnTo>
                  <a:close/>
                </a:path>
                <a:path w="8280400" h="9683750">
                  <a:moveTo>
                    <a:pt x="7992626" y="6649497"/>
                  </a:moveTo>
                  <a:lnTo>
                    <a:pt x="7983646" y="6649497"/>
                  </a:lnTo>
                  <a:lnTo>
                    <a:pt x="7974526" y="6644516"/>
                  </a:lnTo>
                  <a:lnTo>
                    <a:pt x="7967932" y="6636588"/>
                  </a:lnTo>
                  <a:lnTo>
                    <a:pt x="7964705" y="6626135"/>
                  </a:lnTo>
                  <a:lnTo>
                    <a:pt x="7965687" y="6613578"/>
                  </a:lnTo>
                  <a:lnTo>
                    <a:pt x="7983273" y="6561944"/>
                  </a:lnTo>
                  <a:lnTo>
                    <a:pt x="8000110" y="6510311"/>
                  </a:lnTo>
                  <a:lnTo>
                    <a:pt x="8016198" y="6458677"/>
                  </a:lnTo>
                  <a:lnTo>
                    <a:pt x="8031539" y="6407044"/>
                  </a:lnTo>
                  <a:lnTo>
                    <a:pt x="8046131" y="6355410"/>
                  </a:lnTo>
                  <a:lnTo>
                    <a:pt x="8059975" y="6303777"/>
                  </a:lnTo>
                  <a:lnTo>
                    <a:pt x="8064886" y="6294657"/>
                  </a:lnTo>
                  <a:lnTo>
                    <a:pt x="8072322" y="6288062"/>
                  </a:lnTo>
                  <a:lnTo>
                    <a:pt x="8081442" y="6284835"/>
                  </a:lnTo>
                  <a:lnTo>
                    <a:pt x="8091404" y="6285818"/>
                  </a:lnTo>
                  <a:lnTo>
                    <a:pt x="8100524" y="6290729"/>
                  </a:lnTo>
                  <a:lnTo>
                    <a:pt x="8107118" y="6298165"/>
                  </a:lnTo>
                  <a:lnTo>
                    <a:pt x="8110345" y="6307285"/>
                  </a:lnTo>
                  <a:lnTo>
                    <a:pt x="8109363" y="6317247"/>
                  </a:lnTo>
                  <a:lnTo>
                    <a:pt x="8095519" y="6369213"/>
                  </a:lnTo>
                  <a:lnTo>
                    <a:pt x="8080927" y="6421678"/>
                  </a:lnTo>
                  <a:lnTo>
                    <a:pt x="8065586" y="6474392"/>
                  </a:lnTo>
                  <a:lnTo>
                    <a:pt x="8049498" y="6527106"/>
                  </a:lnTo>
                  <a:lnTo>
                    <a:pt x="8032661" y="6579571"/>
                  </a:lnTo>
                  <a:lnTo>
                    <a:pt x="8015075" y="6631538"/>
                  </a:lnTo>
                  <a:lnTo>
                    <a:pt x="7999291" y="6648585"/>
                  </a:lnTo>
                  <a:lnTo>
                    <a:pt x="7992626" y="6649497"/>
                  </a:lnTo>
                  <a:close/>
                </a:path>
                <a:path w="8280400" h="9683750">
                  <a:moveTo>
                    <a:pt x="8158751" y="6020915"/>
                  </a:moveTo>
                  <a:lnTo>
                    <a:pt x="8154261" y="6020915"/>
                  </a:lnTo>
                  <a:lnTo>
                    <a:pt x="8145071" y="6016004"/>
                  </a:lnTo>
                  <a:lnTo>
                    <a:pt x="8137985" y="6008568"/>
                  </a:lnTo>
                  <a:lnTo>
                    <a:pt x="8133425" y="5999448"/>
                  </a:lnTo>
                  <a:lnTo>
                    <a:pt x="8131812" y="5989486"/>
                  </a:lnTo>
                  <a:lnTo>
                    <a:pt x="8142662" y="5935628"/>
                  </a:lnTo>
                  <a:lnTo>
                    <a:pt x="8152764" y="5881895"/>
                  </a:lnTo>
                  <a:lnTo>
                    <a:pt x="8162118" y="5828412"/>
                  </a:lnTo>
                  <a:lnTo>
                    <a:pt x="8170724" y="5775302"/>
                  </a:lnTo>
                  <a:lnTo>
                    <a:pt x="8178581" y="5722692"/>
                  </a:lnTo>
                  <a:lnTo>
                    <a:pt x="8185690" y="5670705"/>
                  </a:lnTo>
                  <a:lnTo>
                    <a:pt x="8188075" y="5660883"/>
                  </a:lnTo>
                  <a:lnTo>
                    <a:pt x="8194670" y="5652745"/>
                  </a:lnTo>
                  <a:lnTo>
                    <a:pt x="8204631" y="5647975"/>
                  </a:lnTo>
                  <a:lnTo>
                    <a:pt x="8217119" y="5648256"/>
                  </a:lnTo>
                  <a:lnTo>
                    <a:pt x="8226940" y="5650641"/>
                  </a:lnTo>
                  <a:lnTo>
                    <a:pt x="8235078" y="5657235"/>
                  </a:lnTo>
                  <a:lnTo>
                    <a:pt x="8239849" y="5667197"/>
                  </a:lnTo>
                  <a:lnTo>
                    <a:pt x="8239568" y="5679685"/>
                  </a:lnTo>
                  <a:lnTo>
                    <a:pt x="8232459" y="5733563"/>
                  </a:lnTo>
                  <a:lnTo>
                    <a:pt x="8224602" y="5787441"/>
                  </a:lnTo>
                  <a:lnTo>
                    <a:pt x="8215996" y="5841320"/>
                  </a:lnTo>
                  <a:lnTo>
                    <a:pt x="8206643" y="5895198"/>
                  </a:lnTo>
                  <a:lnTo>
                    <a:pt x="8196540" y="5949077"/>
                  </a:lnTo>
                  <a:lnTo>
                    <a:pt x="8185690" y="6002955"/>
                  </a:lnTo>
                  <a:lnTo>
                    <a:pt x="8168012" y="6019372"/>
                  </a:lnTo>
                  <a:lnTo>
                    <a:pt x="8158751" y="6020915"/>
                  </a:lnTo>
                  <a:close/>
                </a:path>
                <a:path w="8280400" h="9683750">
                  <a:moveTo>
                    <a:pt x="8244059" y="5374374"/>
                  </a:moveTo>
                  <a:lnTo>
                    <a:pt x="8232273" y="5372059"/>
                  </a:lnTo>
                  <a:lnTo>
                    <a:pt x="8223855" y="5365955"/>
                  </a:lnTo>
                  <a:lnTo>
                    <a:pt x="8218803" y="5357326"/>
                  </a:lnTo>
                  <a:lnTo>
                    <a:pt x="8217119" y="5347435"/>
                  </a:lnTo>
                  <a:lnTo>
                    <a:pt x="8220903" y="5293556"/>
                  </a:lnTo>
                  <a:lnTo>
                    <a:pt x="8223439" y="5239678"/>
                  </a:lnTo>
                  <a:lnTo>
                    <a:pt x="8224977" y="5185799"/>
                  </a:lnTo>
                  <a:lnTo>
                    <a:pt x="8225767" y="5131921"/>
                  </a:lnTo>
                  <a:lnTo>
                    <a:pt x="8226056" y="5078375"/>
                  </a:lnTo>
                  <a:lnTo>
                    <a:pt x="8226100" y="5010690"/>
                  </a:lnTo>
                  <a:lnTo>
                    <a:pt x="8228414" y="5000803"/>
                  </a:lnTo>
                  <a:lnTo>
                    <a:pt x="8234518" y="4992174"/>
                  </a:lnTo>
                  <a:lnTo>
                    <a:pt x="8243147" y="4986070"/>
                  </a:lnTo>
                  <a:lnTo>
                    <a:pt x="8253038" y="4983755"/>
                  </a:lnTo>
                  <a:lnTo>
                    <a:pt x="8262930" y="4986070"/>
                  </a:lnTo>
                  <a:lnTo>
                    <a:pt x="8271560" y="4992174"/>
                  </a:lnTo>
                  <a:lnTo>
                    <a:pt x="8277663" y="5000803"/>
                  </a:lnTo>
                  <a:lnTo>
                    <a:pt x="8279977" y="5010690"/>
                  </a:lnTo>
                  <a:lnTo>
                    <a:pt x="8279977" y="5024311"/>
                  </a:lnTo>
                  <a:lnTo>
                    <a:pt x="8279625" y="5078375"/>
                  </a:lnTo>
                  <a:lnTo>
                    <a:pt x="8278648" y="5133085"/>
                  </a:lnTo>
                  <a:lnTo>
                    <a:pt x="8277172" y="5188045"/>
                  </a:lnTo>
                  <a:lnTo>
                    <a:pt x="8275322" y="5243004"/>
                  </a:lnTo>
                  <a:lnTo>
                    <a:pt x="8273222" y="5297714"/>
                  </a:lnTo>
                  <a:lnTo>
                    <a:pt x="8270998" y="5351925"/>
                  </a:lnTo>
                  <a:lnTo>
                    <a:pt x="8253950" y="5372129"/>
                  </a:lnTo>
                  <a:lnTo>
                    <a:pt x="8244059" y="5374374"/>
                  </a:lnTo>
                  <a:close/>
                </a:path>
                <a:path w="8280400" h="9683750">
                  <a:moveTo>
                    <a:pt x="8244059" y="4709873"/>
                  </a:moveTo>
                  <a:lnTo>
                    <a:pt x="8212609" y="4629055"/>
                  </a:lnTo>
                  <a:lnTo>
                    <a:pt x="8207974" y="4575177"/>
                  </a:lnTo>
                  <a:lnTo>
                    <a:pt x="8203089" y="4521298"/>
                  </a:lnTo>
                  <a:lnTo>
                    <a:pt x="8197830" y="4467420"/>
                  </a:lnTo>
                  <a:lnTo>
                    <a:pt x="8192072" y="4413542"/>
                  </a:lnTo>
                  <a:lnTo>
                    <a:pt x="8185690" y="4359663"/>
                  </a:lnTo>
                  <a:lnTo>
                    <a:pt x="8187304" y="4349701"/>
                  </a:lnTo>
                  <a:lnTo>
                    <a:pt x="8191864" y="4340581"/>
                  </a:lnTo>
                  <a:lnTo>
                    <a:pt x="8198950" y="4333145"/>
                  </a:lnTo>
                  <a:lnTo>
                    <a:pt x="8208140" y="4328234"/>
                  </a:lnTo>
                  <a:lnTo>
                    <a:pt x="8218102" y="4329848"/>
                  </a:lnTo>
                  <a:lnTo>
                    <a:pt x="8246262" y="4404895"/>
                  </a:lnTo>
                  <a:lnTo>
                    <a:pt x="8252706" y="4459605"/>
                  </a:lnTo>
                  <a:lnTo>
                    <a:pt x="8258651" y="4514564"/>
                  </a:lnTo>
                  <a:lnTo>
                    <a:pt x="8263848" y="4569523"/>
                  </a:lnTo>
                  <a:lnTo>
                    <a:pt x="8268046" y="4624233"/>
                  </a:lnTo>
                  <a:lnTo>
                    <a:pt x="8270998" y="4678444"/>
                  </a:lnTo>
                  <a:lnTo>
                    <a:pt x="8268683" y="4688406"/>
                  </a:lnTo>
                  <a:lnTo>
                    <a:pt x="8262579" y="4697526"/>
                  </a:lnTo>
                  <a:lnTo>
                    <a:pt x="8253950" y="4704962"/>
                  </a:lnTo>
                  <a:lnTo>
                    <a:pt x="8244059" y="4709873"/>
                  </a:lnTo>
                  <a:close/>
                </a:path>
                <a:path w="8280400" h="9683750">
                  <a:moveTo>
                    <a:pt x="8154261" y="4058842"/>
                  </a:moveTo>
                  <a:lnTo>
                    <a:pt x="8116056" y="3982867"/>
                  </a:lnTo>
                  <a:lnTo>
                    <a:pt x="8104540" y="3929966"/>
                  </a:lnTo>
                  <a:lnTo>
                    <a:pt x="8092526" y="3877563"/>
                  </a:lnTo>
                  <a:lnTo>
                    <a:pt x="8079763" y="3825535"/>
                  </a:lnTo>
                  <a:lnTo>
                    <a:pt x="8066002" y="3773756"/>
                  </a:lnTo>
                  <a:lnTo>
                    <a:pt x="8050994" y="3722101"/>
                  </a:lnTo>
                  <a:lnTo>
                    <a:pt x="8050012" y="3711508"/>
                  </a:lnTo>
                  <a:lnTo>
                    <a:pt x="8053239" y="3701336"/>
                  </a:lnTo>
                  <a:lnTo>
                    <a:pt x="8059834" y="3693689"/>
                  </a:lnTo>
                  <a:lnTo>
                    <a:pt x="8068954" y="3690673"/>
                  </a:lnTo>
                  <a:lnTo>
                    <a:pt x="8079547" y="3689690"/>
                  </a:lnTo>
                  <a:lnTo>
                    <a:pt x="8089719" y="3692917"/>
                  </a:lnTo>
                  <a:lnTo>
                    <a:pt x="8113831" y="3760619"/>
                  </a:lnTo>
                  <a:lnTo>
                    <a:pt x="8127156" y="3813229"/>
                  </a:lnTo>
                  <a:lnTo>
                    <a:pt x="8140230" y="3866339"/>
                  </a:lnTo>
                  <a:lnTo>
                    <a:pt x="8152931" y="3919822"/>
                  </a:lnTo>
                  <a:lnTo>
                    <a:pt x="8165132" y="3973555"/>
                  </a:lnTo>
                  <a:lnTo>
                    <a:pt x="8176710" y="4027413"/>
                  </a:lnTo>
                  <a:lnTo>
                    <a:pt x="8177622" y="4037375"/>
                  </a:lnTo>
                  <a:lnTo>
                    <a:pt x="8173904" y="4046495"/>
                  </a:lnTo>
                  <a:lnTo>
                    <a:pt x="8165976" y="4053931"/>
                  </a:lnTo>
                  <a:lnTo>
                    <a:pt x="8154261" y="4058842"/>
                  </a:lnTo>
                  <a:close/>
                </a:path>
                <a:path w="8280400" h="9683750">
                  <a:moveTo>
                    <a:pt x="7992626" y="3430260"/>
                  </a:moveTo>
                  <a:lnTo>
                    <a:pt x="7988136" y="3430260"/>
                  </a:lnTo>
                  <a:lnTo>
                    <a:pt x="7978875" y="3428717"/>
                  </a:lnTo>
                  <a:lnTo>
                    <a:pt x="7971299" y="3424648"/>
                  </a:lnTo>
                  <a:lnTo>
                    <a:pt x="7965406" y="3418895"/>
                  </a:lnTo>
                  <a:lnTo>
                    <a:pt x="7961196" y="3412300"/>
                  </a:lnTo>
                  <a:lnTo>
                    <a:pt x="7943195" y="3360999"/>
                  </a:lnTo>
                  <a:lnTo>
                    <a:pt x="7924945" y="3310197"/>
                  </a:lnTo>
                  <a:lnTo>
                    <a:pt x="7906195" y="3259645"/>
                  </a:lnTo>
                  <a:lnTo>
                    <a:pt x="7886697" y="3209092"/>
                  </a:lnTo>
                  <a:lnTo>
                    <a:pt x="7866202" y="3158290"/>
                  </a:lnTo>
                  <a:lnTo>
                    <a:pt x="7844459" y="3106989"/>
                  </a:lnTo>
                  <a:lnTo>
                    <a:pt x="7842776" y="3096326"/>
                  </a:lnTo>
                  <a:lnTo>
                    <a:pt x="7844459" y="3085662"/>
                  </a:lnTo>
                  <a:lnTo>
                    <a:pt x="7849510" y="3076682"/>
                  </a:lnTo>
                  <a:lnTo>
                    <a:pt x="7857929" y="3071070"/>
                  </a:lnTo>
                  <a:lnTo>
                    <a:pt x="7868593" y="3069386"/>
                  </a:lnTo>
                  <a:lnTo>
                    <a:pt x="7879256" y="3071070"/>
                  </a:lnTo>
                  <a:lnTo>
                    <a:pt x="7914032" y="3134282"/>
                  </a:lnTo>
                  <a:lnTo>
                    <a:pt x="7934091" y="3184647"/>
                  </a:lnTo>
                  <a:lnTo>
                    <a:pt x="7953900" y="3235512"/>
                  </a:lnTo>
                  <a:lnTo>
                    <a:pt x="7973336" y="3286750"/>
                  </a:lnTo>
                  <a:lnTo>
                    <a:pt x="7992272" y="3338238"/>
                  </a:lnTo>
                  <a:lnTo>
                    <a:pt x="8010585" y="3389851"/>
                  </a:lnTo>
                  <a:lnTo>
                    <a:pt x="8011567" y="3400514"/>
                  </a:lnTo>
                  <a:lnTo>
                    <a:pt x="8008340" y="3411178"/>
                  </a:lnTo>
                  <a:lnTo>
                    <a:pt x="8001746" y="3420158"/>
                  </a:lnTo>
                  <a:lnTo>
                    <a:pt x="7992626" y="3425770"/>
                  </a:lnTo>
                  <a:lnTo>
                    <a:pt x="7992626" y="3430260"/>
                  </a:lnTo>
                  <a:close/>
                </a:path>
                <a:path w="8280400" h="9683750">
                  <a:moveTo>
                    <a:pt x="7741193" y="2828618"/>
                  </a:moveTo>
                  <a:lnTo>
                    <a:pt x="7736703" y="2828618"/>
                  </a:lnTo>
                  <a:lnTo>
                    <a:pt x="7730039" y="2827776"/>
                  </a:lnTo>
                  <a:lnTo>
                    <a:pt x="7723795" y="2825250"/>
                  </a:lnTo>
                  <a:lnTo>
                    <a:pt x="7718393" y="2821041"/>
                  </a:lnTo>
                  <a:lnTo>
                    <a:pt x="7714254" y="2815148"/>
                  </a:lnTo>
                  <a:lnTo>
                    <a:pt x="7639610" y="2671472"/>
                  </a:lnTo>
                  <a:lnTo>
                    <a:pt x="7614147" y="2623247"/>
                  </a:lnTo>
                  <a:lnTo>
                    <a:pt x="7588185" y="2575272"/>
                  </a:lnTo>
                  <a:lnTo>
                    <a:pt x="7561599" y="2527796"/>
                  </a:lnTo>
                  <a:lnTo>
                    <a:pt x="7557319" y="2517133"/>
                  </a:lnTo>
                  <a:lnTo>
                    <a:pt x="7557670" y="2506469"/>
                  </a:lnTo>
                  <a:lnTo>
                    <a:pt x="7562230" y="2497489"/>
                  </a:lnTo>
                  <a:lnTo>
                    <a:pt x="7570579" y="2491877"/>
                  </a:lnTo>
                  <a:lnTo>
                    <a:pt x="7581242" y="2487598"/>
                  </a:lnTo>
                  <a:lnTo>
                    <a:pt x="7591905" y="2487949"/>
                  </a:lnTo>
                  <a:lnTo>
                    <a:pt x="7633416" y="2548333"/>
                  </a:lnTo>
                  <a:lnTo>
                    <a:pt x="7660210" y="2596308"/>
                  </a:lnTo>
                  <a:lnTo>
                    <a:pt x="7686754" y="2644533"/>
                  </a:lnTo>
                  <a:lnTo>
                    <a:pt x="7712924" y="2692757"/>
                  </a:lnTo>
                  <a:lnTo>
                    <a:pt x="7738595" y="2740732"/>
                  </a:lnTo>
                  <a:lnTo>
                    <a:pt x="7763643" y="2788209"/>
                  </a:lnTo>
                  <a:lnTo>
                    <a:pt x="7765327" y="2798872"/>
                  </a:lnTo>
                  <a:lnTo>
                    <a:pt x="7763643" y="2809536"/>
                  </a:lnTo>
                  <a:lnTo>
                    <a:pt x="7758592" y="2818515"/>
                  </a:lnTo>
                  <a:lnTo>
                    <a:pt x="7750173" y="2824128"/>
                  </a:lnTo>
                  <a:lnTo>
                    <a:pt x="7741193" y="2828618"/>
                  </a:lnTo>
                  <a:close/>
                </a:path>
                <a:path w="8280400" h="9683750">
                  <a:moveTo>
                    <a:pt x="7417923" y="2262894"/>
                  </a:moveTo>
                  <a:lnTo>
                    <a:pt x="7408943" y="2262894"/>
                  </a:lnTo>
                  <a:lnTo>
                    <a:pt x="7402278" y="2262052"/>
                  </a:lnTo>
                  <a:lnTo>
                    <a:pt x="7396035" y="2259526"/>
                  </a:lnTo>
                  <a:lnTo>
                    <a:pt x="7390633" y="2255317"/>
                  </a:lnTo>
                  <a:lnTo>
                    <a:pt x="7386493" y="2249424"/>
                  </a:lnTo>
                  <a:lnTo>
                    <a:pt x="7356623" y="2204546"/>
                  </a:lnTo>
                  <a:lnTo>
                    <a:pt x="7325631" y="2159793"/>
                  </a:lnTo>
                  <a:lnTo>
                    <a:pt x="7293890" y="2115289"/>
                  </a:lnTo>
                  <a:lnTo>
                    <a:pt x="7261775" y="2071160"/>
                  </a:lnTo>
                  <a:lnTo>
                    <a:pt x="7197919" y="1984522"/>
                  </a:lnTo>
                  <a:lnTo>
                    <a:pt x="7192938" y="1974490"/>
                  </a:lnTo>
                  <a:lnTo>
                    <a:pt x="7222053" y="1942429"/>
                  </a:lnTo>
                  <a:lnTo>
                    <a:pt x="7230822" y="1945446"/>
                  </a:lnTo>
                  <a:lnTo>
                    <a:pt x="7271649" y="1996100"/>
                  </a:lnTo>
                  <a:lnTo>
                    <a:pt x="7304346" y="2039731"/>
                  </a:lnTo>
                  <a:lnTo>
                    <a:pt x="7336544" y="2083860"/>
                  </a:lnTo>
                  <a:lnTo>
                    <a:pt x="7368368" y="2128364"/>
                  </a:lnTo>
                  <a:lnTo>
                    <a:pt x="7431393" y="2217995"/>
                  </a:lnTo>
                  <a:lnTo>
                    <a:pt x="7435672" y="2228659"/>
                  </a:lnTo>
                  <a:lnTo>
                    <a:pt x="7435322" y="2239322"/>
                  </a:lnTo>
                  <a:lnTo>
                    <a:pt x="7430762" y="2248302"/>
                  </a:lnTo>
                  <a:lnTo>
                    <a:pt x="7422413" y="2253914"/>
                  </a:lnTo>
                  <a:lnTo>
                    <a:pt x="7417923" y="2262894"/>
                  </a:lnTo>
                  <a:close/>
                </a:path>
                <a:path w="8280400" h="9683750">
                  <a:moveTo>
                    <a:pt x="7022814" y="1746559"/>
                  </a:moveTo>
                  <a:lnTo>
                    <a:pt x="7000365" y="1746559"/>
                  </a:lnTo>
                  <a:lnTo>
                    <a:pt x="6995875" y="1742069"/>
                  </a:lnTo>
                  <a:lnTo>
                    <a:pt x="6986895" y="1737579"/>
                  </a:lnTo>
                  <a:lnTo>
                    <a:pt x="6950604" y="1697170"/>
                  </a:lnTo>
                  <a:lnTo>
                    <a:pt x="6913727" y="1656928"/>
                  </a:lnTo>
                  <a:lnTo>
                    <a:pt x="6876332" y="1616914"/>
                  </a:lnTo>
                  <a:lnTo>
                    <a:pt x="6838563" y="1577274"/>
                  </a:lnTo>
                  <a:lnTo>
                    <a:pt x="6800545" y="1538133"/>
                  </a:lnTo>
                  <a:lnTo>
                    <a:pt x="6762402" y="1499616"/>
                  </a:lnTo>
                  <a:lnTo>
                    <a:pt x="6757351" y="1491408"/>
                  </a:lnTo>
                  <a:lnTo>
                    <a:pt x="6755667" y="1481095"/>
                  </a:lnTo>
                  <a:lnTo>
                    <a:pt x="6757351" y="1469941"/>
                  </a:lnTo>
                  <a:lnTo>
                    <a:pt x="6762402" y="1459207"/>
                  </a:lnTo>
                  <a:lnTo>
                    <a:pt x="6770610" y="1454156"/>
                  </a:lnTo>
                  <a:lnTo>
                    <a:pt x="6780922" y="1452472"/>
                  </a:lnTo>
                  <a:lnTo>
                    <a:pt x="6792077" y="1454156"/>
                  </a:lnTo>
                  <a:lnTo>
                    <a:pt x="6840953" y="1497724"/>
                  </a:lnTo>
                  <a:lnTo>
                    <a:pt x="6878972" y="1536865"/>
                  </a:lnTo>
                  <a:lnTo>
                    <a:pt x="6916741" y="1576505"/>
                  </a:lnTo>
                  <a:lnTo>
                    <a:pt x="6954135" y="1616519"/>
                  </a:lnTo>
                  <a:lnTo>
                    <a:pt x="6991031" y="1656782"/>
                  </a:lnTo>
                  <a:lnTo>
                    <a:pt x="7027317" y="1697191"/>
                  </a:lnTo>
                  <a:lnTo>
                    <a:pt x="7033477" y="1715691"/>
                  </a:lnTo>
                  <a:lnTo>
                    <a:pt x="7030461" y="1726845"/>
                  </a:lnTo>
                  <a:lnTo>
                    <a:pt x="7022814" y="1737579"/>
                  </a:lnTo>
                  <a:lnTo>
                    <a:pt x="7022814" y="1746559"/>
                  </a:lnTo>
                  <a:close/>
                </a:path>
                <a:path w="8280400" h="9683750">
                  <a:moveTo>
                    <a:pt x="6551377" y="1288592"/>
                  </a:moveTo>
                  <a:lnTo>
                    <a:pt x="6533418" y="1288592"/>
                  </a:lnTo>
                  <a:lnTo>
                    <a:pt x="6528929" y="1284102"/>
                  </a:lnTo>
                  <a:lnTo>
                    <a:pt x="6488167" y="1248536"/>
                  </a:lnTo>
                  <a:lnTo>
                    <a:pt x="6446781" y="1213594"/>
                  </a:lnTo>
                  <a:lnTo>
                    <a:pt x="6404896" y="1179151"/>
                  </a:lnTo>
                  <a:lnTo>
                    <a:pt x="6362637" y="1145082"/>
                  </a:lnTo>
                  <a:lnTo>
                    <a:pt x="6277496" y="1077568"/>
                  </a:lnTo>
                  <a:lnTo>
                    <a:pt x="6269849" y="1069430"/>
                  </a:lnTo>
                  <a:lnTo>
                    <a:pt x="6266832" y="1059609"/>
                  </a:lnTo>
                  <a:lnTo>
                    <a:pt x="6268025" y="1049787"/>
                  </a:lnTo>
                  <a:lnTo>
                    <a:pt x="6273006" y="1041649"/>
                  </a:lnTo>
                  <a:lnTo>
                    <a:pt x="6281143" y="1034002"/>
                  </a:lnTo>
                  <a:lnTo>
                    <a:pt x="6290965" y="1030986"/>
                  </a:lnTo>
                  <a:lnTo>
                    <a:pt x="6300787" y="1032178"/>
                  </a:lnTo>
                  <a:lnTo>
                    <a:pt x="6436886" y="1138743"/>
                  </a:lnTo>
                  <a:lnTo>
                    <a:pt x="6479540" y="1173186"/>
                  </a:lnTo>
                  <a:lnTo>
                    <a:pt x="6522193" y="1208128"/>
                  </a:lnTo>
                  <a:lnTo>
                    <a:pt x="6564847" y="1243693"/>
                  </a:lnTo>
                  <a:lnTo>
                    <a:pt x="6575511" y="1262214"/>
                  </a:lnTo>
                  <a:lnTo>
                    <a:pt x="6574318" y="1273368"/>
                  </a:lnTo>
                  <a:lnTo>
                    <a:pt x="6569337" y="1284102"/>
                  </a:lnTo>
                  <a:lnTo>
                    <a:pt x="6560358" y="1284102"/>
                  </a:lnTo>
                  <a:lnTo>
                    <a:pt x="6551377" y="1288592"/>
                  </a:lnTo>
                  <a:close/>
                </a:path>
                <a:path w="8280400" h="9683750">
                  <a:moveTo>
                    <a:pt x="229640" y="1091038"/>
                  </a:moveTo>
                  <a:lnTo>
                    <a:pt x="207191" y="1091038"/>
                  </a:lnTo>
                  <a:lnTo>
                    <a:pt x="198211" y="1086548"/>
                  </a:lnTo>
                  <a:lnTo>
                    <a:pt x="193721" y="1082058"/>
                  </a:lnTo>
                  <a:lnTo>
                    <a:pt x="188740" y="1072026"/>
                  </a:lnTo>
                  <a:lnTo>
                    <a:pt x="187548" y="1062415"/>
                  </a:lnTo>
                  <a:lnTo>
                    <a:pt x="190564" y="1053645"/>
                  </a:lnTo>
                  <a:lnTo>
                    <a:pt x="241218" y="1012818"/>
                  </a:lnTo>
                  <a:lnTo>
                    <a:pt x="284849" y="980121"/>
                  </a:lnTo>
                  <a:lnTo>
                    <a:pt x="328979" y="947923"/>
                  </a:lnTo>
                  <a:lnTo>
                    <a:pt x="373482" y="916099"/>
                  </a:lnTo>
                  <a:lnTo>
                    <a:pt x="463113" y="853074"/>
                  </a:lnTo>
                  <a:lnTo>
                    <a:pt x="473777" y="848795"/>
                  </a:lnTo>
                  <a:lnTo>
                    <a:pt x="484440" y="849146"/>
                  </a:lnTo>
                  <a:lnTo>
                    <a:pt x="493420" y="853706"/>
                  </a:lnTo>
                  <a:lnTo>
                    <a:pt x="499032" y="862054"/>
                  </a:lnTo>
                  <a:lnTo>
                    <a:pt x="503312" y="872718"/>
                  </a:lnTo>
                  <a:lnTo>
                    <a:pt x="502961" y="883381"/>
                  </a:lnTo>
                  <a:lnTo>
                    <a:pt x="498401" y="892361"/>
                  </a:lnTo>
                  <a:lnTo>
                    <a:pt x="445175" y="927843"/>
                  </a:lnTo>
                  <a:lnTo>
                    <a:pt x="400422" y="958836"/>
                  </a:lnTo>
                  <a:lnTo>
                    <a:pt x="355918" y="990577"/>
                  </a:lnTo>
                  <a:lnTo>
                    <a:pt x="225150" y="1086548"/>
                  </a:lnTo>
                  <a:lnTo>
                    <a:pt x="229640" y="1091038"/>
                  </a:lnTo>
                  <a:close/>
                </a:path>
                <a:path w="8280400" h="9683750">
                  <a:moveTo>
                    <a:pt x="6035042" y="888993"/>
                  </a:moveTo>
                  <a:lnTo>
                    <a:pt x="6017083" y="888993"/>
                  </a:lnTo>
                  <a:lnTo>
                    <a:pt x="6012593" y="884504"/>
                  </a:lnTo>
                  <a:lnTo>
                    <a:pt x="5967341" y="855340"/>
                  </a:lnTo>
                  <a:lnTo>
                    <a:pt x="5921465" y="826302"/>
                  </a:lnTo>
                  <a:lnTo>
                    <a:pt x="5875090" y="797512"/>
                  </a:lnTo>
                  <a:lnTo>
                    <a:pt x="5828342" y="769097"/>
                  </a:lnTo>
                  <a:lnTo>
                    <a:pt x="5781344" y="741181"/>
                  </a:lnTo>
                  <a:lnTo>
                    <a:pt x="5734221" y="713889"/>
                  </a:lnTo>
                  <a:lnTo>
                    <a:pt x="5725873" y="706382"/>
                  </a:lnTo>
                  <a:lnTo>
                    <a:pt x="5721313" y="697613"/>
                  </a:lnTo>
                  <a:lnTo>
                    <a:pt x="5720962" y="688002"/>
                  </a:lnTo>
                  <a:lnTo>
                    <a:pt x="5725241" y="677970"/>
                  </a:lnTo>
                  <a:lnTo>
                    <a:pt x="5732748" y="669621"/>
                  </a:lnTo>
                  <a:lnTo>
                    <a:pt x="5741517" y="665061"/>
                  </a:lnTo>
                  <a:lnTo>
                    <a:pt x="5751128" y="664711"/>
                  </a:lnTo>
                  <a:lnTo>
                    <a:pt x="5761161" y="668990"/>
                  </a:lnTo>
                  <a:lnTo>
                    <a:pt x="5808284" y="696303"/>
                  </a:lnTo>
                  <a:lnTo>
                    <a:pt x="5855282" y="724365"/>
                  </a:lnTo>
                  <a:lnTo>
                    <a:pt x="5902030" y="753175"/>
                  </a:lnTo>
                  <a:lnTo>
                    <a:pt x="5948405" y="782733"/>
                  </a:lnTo>
                  <a:lnTo>
                    <a:pt x="5994280" y="813040"/>
                  </a:lnTo>
                  <a:lnTo>
                    <a:pt x="6039532" y="844095"/>
                  </a:lnTo>
                  <a:lnTo>
                    <a:pt x="6052791" y="871876"/>
                  </a:lnTo>
                  <a:lnTo>
                    <a:pt x="6048512" y="880014"/>
                  </a:lnTo>
                  <a:lnTo>
                    <a:pt x="6044023" y="884504"/>
                  </a:lnTo>
                  <a:lnTo>
                    <a:pt x="6035042" y="888993"/>
                  </a:lnTo>
                  <a:close/>
                </a:path>
                <a:path w="8280400" h="9683750">
                  <a:moveTo>
                    <a:pt x="768425" y="727358"/>
                  </a:moveTo>
                  <a:lnTo>
                    <a:pt x="759445" y="727358"/>
                  </a:lnTo>
                  <a:lnTo>
                    <a:pt x="752780" y="726516"/>
                  </a:lnTo>
                  <a:lnTo>
                    <a:pt x="746537" y="723991"/>
                  </a:lnTo>
                  <a:lnTo>
                    <a:pt x="741135" y="719782"/>
                  </a:lnTo>
                  <a:lnTo>
                    <a:pt x="736996" y="713889"/>
                  </a:lnTo>
                  <a:lnTo>
                    <a:pt x="732716" y="703225"/>
                  </a:lnTo>
                  <a:lnTo>
                    <a:pt x="733067" y="692562"/>
                  </a:lnTo>
                  <a:lnTo>
                    <a:pt x="841427" y="624258"/>
                  </a:lnTo>
                  <a:lnTo>
                    <a:pt x="937876" y="571543"/>
                  </a:lnTo>
                  <a:lnTo>
                    <a:pt x="1033327" y="520824"/>
                  </a:lnTo>
                  <a:lnTo>
                    <a:pt x="1043991" y="519140"/>
                  </a:lnTo>
                  <a:lnTo>
                    <a:pt x="1054654" y="520824"/>
                  </a:lnTo>
                  <a:lnTo>
                    <a:pt x="1063634" y="525875"/>
                  </a:lnTo>
                  <a:lnTo>
                    <a:pt x="1069246" y="534294"/>
                  </a:lnTo>
                  <a:lnTo>
                    <a:pt x="1070930" y="544957"/>
                  </a:lnTo>
                  <a:lnTo>
                    <a:pt x="1069246" y="555621"/>
                  </a:lnTo>
                  <a:lnTo>
                    <a:pt x="1064195" y="564600"/>
                  </a:lnTo>
                  <a:lnTo>
                    <a:pt x="1055777" y="570213"/>
                  </a:lnTo>
                  <a:lnTo>
                    <a:pt x="958330" y="619768"/>
                  </a:lnTo>
                  <a:lnTo>
                    <a:pt x="910417" y="644857"/>
                  </a:lnTo>
                  <a:lnTo>
                    <a:pt x="862878" y="670320"/>
                  </a:lnTo>
                  <a:lnTo>
                    <a:pt x="815589" y="696283"/>
                  </a:lnTo>
                  <a:lnTo>
                    <a:pt x="768425" y="722868"/>
                  </a:lnTo>
                  <a:lnTo>
                    <a:pt x="768425" y="727358"/>
                  </a:lnTo>
                  <a:close/>
                </a:path>
                <a:path w="8280400" h="9683750">
                  <a:moveTo>
                    <a:pt x="5460339" y="565723"/>
                  </a:moveTo>
                  <a:lnTo>
                    <a:pt x="5451360" y="565723"/>
                  </a:lnTo>
                  <a:lnTo>
                    <a:pt x="5446870" y="561233"/>
                  </a:lnTo>
                  <a:lnTo>
                    <a:pt x="5397481" y="536913"/>
                  </a:lnTo>
                  <a:lnTo>
                    <a:pt x="5348093" y="513341"/>
                  </a:lnTo>
                  <a:lnTo>
                    <a:pt x="5298704" y="490517"/>
                  </a:lnTo>
                  <a:lnTo>
                    <a:pt x="5249315" y="468442"/>
                  </a:lnTo>
                  <a:lnTo>
                    <a:pt x="5199927" y="447115"/>
                  </a:lnTo>
                  <a:lnTo>
                    <a:pt x="5150538" y="426537"/>
                  </a:lnTo>
                  <a:lnTo>
                    <a:pt x="5141488" y="420924"/>
                  </a:lnTo>
                  <a:lnTo>
                    <a:pt x="5135385" y="411945"/>
                  </a:lnTo>
                  <a:lnTo>
                    <a:pt x="5133490" y="401281"/>
                  </a:lnTo>
                  <a:lnTo>
                    <a:pt x="5137068" y="390618"/>
                  </a:lnTo>
                  <a:lnTo>
                    <a:pt x="5142681" y="381568"/>
                  </a:lnTo>
                  <a:lnTo>
                    <a:pt x="5151660" y="375465"/>
                  </a:lnTo>
                  <a:lnTo>
                    <a:pt x="5162324" y="373570"/>
                  </a:lnTo>
                  <a:lnTo>
                    <a:pt x="5172987" y="377148"/>
                  </a:lnTo>
                  <a:lnTo>
                    <a:pt x="5222708" y="397727"/>
                  </a:lnTo>
                  <a:lnTo>
                    <a:pt x="5272928" y="419054"/>
                  </a:lnTo>
                  <a:lnTo>
                    <a:pt x="5323398" y="441129"/>
                  </a:lnTo>
                  <a:lnTo>
                    <a:pt x="5373867" y="463952"/>
                  </a:lnTo>
                  <a:lnTo>
                    <a:pt x="5424087" y="487524"/>
                  </a:lnTo>
                  <a:lnTo>
                    <a:pt x="5473808" y="511844"/>
                  </a:lnTo>
                  <a:lnTo>
                    <a:pt x="5488962" y="537100"/>
                  </a:lnTo>
                  <a:lnTo>
                    <a:pt x="5487278" y="547763"/>
                  </a:lnTo>
                  <a:lnTo>
                    <a:pt x="5482438" y="554358"/>
                  </a:lnTo>
                  <a:lnTo>
                    <a:pt x="5475493" y="560110"/>
                  </a:lnTo>
                  <a:lnTo>
                    <a:pt x="5467706" y="564179"/>
                  </a:lnTo>
                  <a:lnTo>
                    <a:pt x="5460339" y="565723"/>
                  </a:lnTo>
                  <a:close/>
                </a:path>
                <a:path w="8280400" h="9683750">
                  <a:moveTo>
                    <a:pt x="1347618" y="435517"/>
                  </a:moveTo>
                  <a:lnTo>
                    <a:pt x="1343128" y="435517"/>
                  </a:lnTo>
                  <a:lnTo>
                    <a:pt x="1335762" y="434605"/>
                  </a:lnTo>
                  <a:lnTo>
                    <a:pt x="1327975" y="431588"/>
                  </a:lnTo>
                  <a:lnTo>
                    <a:pt x="1321030" y="426046"/>
                  </a:lnTo>
                  <a:lnTo>
                    <a:pt x="1316189" y="417557"/>
                  </a:lnTo>
                  <a:lnTo>
                    <a:pt x="1314505" y="406894"/>
                  </a:lnTo>
                  <a:lnTo>
                    <a:pt x="1316189" y="396230"/>
                  </a:lnTo>
                  <a:lnTo>
                    <a:pt x="1379401" y="361455"/>
                  </a:lnTo>
                  <a:lnTo>
                    <a:pt x="1480631" y="321586"/>
                  </a:lnTo>
                  <a:lnTo>
                    <a:pt x="1531869" y="302151"/>
                  </a:lnTo>
                  <a:lnTo>
                    <a:pt x="1583357" y="283214"/>
                  </a:lnTo>
                  <a:lnTo>
                    <a:pt x="1634970" y="264902"/>
                  </a:lnTo>
                  <a:lnTo>
                    <a:pt x="1645634" y="263919"/>
                  </a:lnTo>
                  <a:lnTo>
                    <a:pt x="1656297" y="267146"/>
                  </a:lnTo>
                  <a:lnTo>
                    <a:pt x="1665277" y="273741"/>
                  </a:lnTo>
                  <a:lnTo>
                    <a:pt x="1670889" y="282861"/>
                  </a:lnTo>
                  <a:lnTo>
                    <a:pt x="1671871" y="293524"/>
                  </a:lnTo>
                  <a:lnTo>
                    <a:pt x="1668644" y="304188"/>
                  </a:lnTo>
                  <a:lnTo>
                    <a:pt x="1662050" y="313168"/>
                  </a:lnTo>
                  <a:lnTo>
                    <a:pt x="1652930" y="318780"/>
                  </a:lnTo>
                  <a:lnTo>
                    <a:pt x="1550827" y="355032"/>
                  </a:lnTo>
                  <a:lnTo>
                    <a:pt x="1500274" y="373781"/>
                  </a:lnTo>
                  <a:lnTo>
                    <a:pt x="1449721" y="393279"/>
                  </a:lnTo>
                  <a:lnTo>
                    <a:pt x="1398919" y="413774"/>
                  </a:lnTo>
                  <a:lnTo>
                    <a:pt x="1347618" y="435517"/>
                  </a:lnTo>
                  <a:close/>
                </a:path>
                <a:path w="8280400" h="9683750">
                  <a:moveTo>
                    <a:pt x="4858696" y="314290"/>
                  </a:moveTo>
                  <a:lnTo>
                    <a:pt x="4849717" y="314290"/>
                  </a:lnTo>
                  <a:lnTo>
                    <a:pt x="4798083" y="296705"/>
                  </a:lnTo>
                  <a:lnTo>
                    <a:pt x="4746450" y="279868"/>
                  </a:lnTo>
                  <a:lnTo>
                    <a:pt x="4694816" y="263779"/>
                  </a:lnTo>
                  <a:lnTo>
                    <a:pt x="4643183" y="248439"/>
                  </a:lnTo>
                  <a:lnTo>
                    <a:pt x="4591549" y="233847"/>
                  </a:lnTo>
                  <a:lnTo>
                    <a:pt x="4539916" y="220003"/>
                  </a:lnTo>
                  <a:lnTo>
                    <a:pt x="4530796" y="215092"/>
                  </a:lnTo>
                  <a:lnTo>
                    <a:pt x="4524201" y="207656"/>
                  </a:lnTo>
                  <a:lnTo>
                    <a:pt x="4520974" y="198536"/>
                  </a:lnTo>
                  <a:lnTo>
                    <a:pt x="4521957" y="188574"/>
                  </a:lnTo>
                  <a:lnTo>
                    <a:pt x="4526868" y="179454"/>
                  </a:lnTo>
                  <a:lnTo>
                    <a:pt x="4534304" y="172859"/>
                  </a:lnTo>
                  <a:lnTo>
                    <a:pt x="4543424" y="169632"/>
                  </a:lnTo>
                  <a:lnTo>
                    <a:pt x="4553386" y="170614"/>
                  </a:lnTo>
                  <a:lnTo>
                    <a:pt x="4605352" y="184458"/>
                  </a:lnTo>
                  <a:lnTo>
                    <a:pt x="4657817" y="199050"/>
                  </a:lnTo>
                  <a:lnTo>
                    <a:pt x="4710531" y="214391"/>
                  </a:lnTo>
                  <a:lnTo>
                    <a:pt x="4763246" y="230479"/>
                  </a:lnTo>
                  <a:lnTo>
                    <a:pt x="4815711" y="247316"/>
                  </a:lnTo>
                  <a:lnTo>
                    <a:pt x="4867677" y="264902"/>
                  </a:lnTo>
                  <a:lnTo>
                    <a:pt x="4886618" y="288263"/>
                  </a:lnTo>
                  <a:lnTo>
                    <a:pt x="4885636" y="300821"/>
                  </a:lnTo>
                  <a:lnTo>
                    <a:pt x="4878901" y="306713"/>
                  </a:lnTo>
                  <a:lnTo>
                    <a:pt x="4872166" y="310923"/>
                  </a:lnTo>
                  <a:lnTo>
                    <a:pt x="4865431" y="313448"/>
                  </a:lnTo>
                  <a:lnTo>
                    <a:pt x="4858696" y="314290"/>
                  </a:lnTo>
                  <a:close/>
                </a:path>
                <a:path w="8280400" h="9683750">
                  <a:moveTo>
                    <a:pt x="1962730" y="228983"/>
                  </a:moveTo>
                  <a:lnTo>
                    <a:pt x="1967220" y="224493"/>
                  </a:lnTo>
                  <a:lnTo>
                    <a:pt x="1958240" y="224493"/>
                  </a:lnTo>
                  <a:lnTo>
                    <a:pt x="1948980" y="222949"/>
                  </a:lnTo>
                  <a:lnTo>
                    <a:pt x="1941403" y="218880"/>
                  </a:lnTo>
                  <a:lnTo>
                    <a:pt x="1935510" y="213128"/>
                  </a:lnTo>
                  <a:lnTo>
                    <a:pt x="1931301" y="206533"/>
                  </a:lnTo>
                  <a:lnTo>
                    <a:pt x="1930319" y="195940"/>
                  </a:lnTo>
                  <a:lnTo>
                    <a:pt x="1933546" y="185768"/>
                  </a:lnTo>
                  <a:lnTo>
                    <a:pt x="2053858" y="148331"/>
                  </a:lnTo>
                  <a:lnTo>
                    <a:pt x="2160451" y="122556"/>
                  </a:lnTo>
                  <a:lnTo>
                    <a:pt x="2214184" y="110354"/>
                  </a:lnTo>
                  <a:lnTo>
                    <a:pt x="2268041" y="98776"/>
                  </a:lnTo>
                  <a:lnTo>
                    <a:pt x="2278003" y="97864"/>
                  </a:lnTo>
                  <a:lnTo>
                    <a:pt x="2287123" y="101582"/>
                  </a:lnTo>
                  <a:lnTo>
                    <a:pt x="2294560" y="109510"/>
                  </a:lnTo>
                  <a:lnTo>
                    <a:pt x="2299470" y="121226"/>
                  </a:lnTo>
                  <a:lnTo>
                    <a:pt x="2300382" y="131188"/>
                  </a:lnTo>
                  <a:lnTo>
                    <a:pt x="2296664" y="140308"/>
                  </a:lnTo>
                  <a:lnTo>
                    <a:pt x="2288737" y="147744"/>
                  </a:lnTo>
                  <a:lnTo>
                    <a:pt x="2277021" y="152655"/>
                  </a:lnTo>
                  <a:lnTo>
                    <a:pt x="2170594" y="175437"/>
                  </a:lnTo>
                  <a:lnTo>
                    <a:pt x="2118192" y="187451"/>
                  </a:lnTo>
                  <a:lnTo>
                    <a:pt x="2066163" y="200214"/>
                  </a:lnTo>
                  <a:lnTo>
                    <a:pt x="2014384" y="213975"/>
                  </a:lnTo>
                  <a:lnTo>
                    <a:pt x="1962730" y="228983"/>
                  </a:lnTo>
                  <a:close/>
                </a:path>
                <a:path w="8280400" h="9683750">
                  <a:moveTo>
                    <a:pt x="4225625" y="148165"/>
                  </a:moveTo>
                  <a:lnTo>
                    <a:pt x="4221135" y="148165"/>
                  </a:lnTo>
                  <a:lnTo>
                    <a:pt x="4167277" y="137626"/>
                  </a:lnTo>
                  <a:lnTo>
                    <a:pt x="4113544" y="128210"/>
                  </a:lnTo>
                  <a:lnTo>
                    <a:pt x="3902354" y="94286"/>
                  </a:lnTo>
                  <a:lnTo>
                    <a:pt x="3892533" y="91901"/>
                  </a:lnTo>
                  <a:lnTo>
                    <a:pt x="3884395" y="85307"/>
                  </a:lnTo>
                  <a:lnTo>
                    <a:pt x="3879624" y="75345"/>
                  </a:lnTo>
                  <a:lnTo>
                    <a:pt x="3879905" y="62857"/>
                  </a:lnTo>
                  <a:lnTo>
                    <a:pt x="3882290" y="53036"/>
                  </a:lnTo>
                  <a:lnTo>
                    <a:pt x="3888885" y="44898"/>
                  </a:lnTo>
                  <a:lnTo>
                    <a:pt x="3898847" y="40127"/>
                  </a:lnTo>
                  <a:lnTo>
                    <a:pt x="3911334" y="40408"/>
                  </a:lnTo>
                  <a:lnTo>
                    <a:pt x="3965212" y="47517"/>
                  </a:lnTo>
                  <a:lnTo>
                    <a:pt x="4019091" y="55374"/>
                  </a:lnTo>
                  <a:lnTo>
                    <a:pt x="4072969" y="63980"/>
                  </a:lnTo>
                  <a:lnTo>
                    <a:pt x="4126848" y="73334"/>
                  </a:lnTo>
                  <a:lnTo>
                    <a:pt x="4180726" y="83436"/>
                  </a:lnTo>
                  <a:lnTo>
                    <a:pt x="4234605" y="94286"/>
                  </a:lnTo>
                  <a:lnTo>
                    <a:pt x="4257054" y="125716"/>
                  </a:lnTo>
                  <a:lnTo>
                    <a:pt x="4250249" y="134906"/>
                  </a:lnTo>
                  <a:lnTo>
                    <a:pt x="4243023" y="141991"/>
                  </a:lnTo>
                  <a:lnTo>
                    <a:pt x="4234955" y="146551"/>
                  </a:lnTo>
                  <a:lnTo>
                    <a:pt x="4225625" y="148165"/>
                  </a:lnTo>
                  <a:close/>
                </a:path>
                <a:path w="8280400" h="9683750">
                  <a:moveTo>
                    <a:pt x="2600292" y="98776"/>
                  </a:moveTo>
                  <a:lnTo>
                    <a:pt x="2590400" y="97163"/>
                  </a:lnTo>
                  <a:lnTo>
                    <a:pt x="2581771" y="92603"/>
                  </a:lnTo>
                  <a:lnTo>
                    <a:pt x="2575668" y="85517"/>
                  </a:lnTo>
                  <a:lnTo>
                    <a:pt x="2573353" y="76327"/>
                  </a:lnTo>
                  <a:lnTo>
                    <a:pt x="2574966" y="66365"/>
                  </a:lnTo>
                  <a:lnTo>
                    <a:pt x="2650013" y="38205"/>
                  </a:lnTo>
                  <a:lnTo>
                    <a:pt x="2759682" y="25816"/>
                  </a:lnTo>
                  <a:lnTo>
                    <a:pt x="2814642" y="20619"/>
                  </a:lnTo>
                  <a:lnTo>
                    <a:pt x="2869352" y="16420"/>
                  </a:lnTo>
                  <a:lnTo>
                    <a:pt x="2923563" y="13469"/>
                  </a:lnTo>
                  <a:lnTo>
                    <a:pt x="2933454" y="15152"/>
                  </a:lnTo>
                  <a:lnTo>
                    <a:pt x="2942083" y="20204"/>
                  </a:lnTo>
                  <a:lnTo>
                    <a:pt x="2948187" y="28622"/>
                  </a:lnTo>
                  <a:lnTo>
                    <a:pt x="2950502" y="40408"/>
                  </a:lnTo>
                  <a:lnTo>
                    <a:pt x="2948818" y="50300"/>
                  </a:lnTo>
                  <a:lnTo>
                    <a:pt x="2943767" y="58929"/>
                  </a:lnTo>
                  <a:lnTo>
                    <a:pt x="2935349" y="65032"/>
                  </a:lnTo>
                  <a:lnTo>
                    <a:pt x="2923563" y="67347"/>
                  </a:lnTo>
                  <a:lnTo>
                    <a:pt x="2871555" y="70299"/>
                  </a:lnTo>
                  <a:lnTo>
                    <a:pt x="2818799" y="74498"/>
                  </a:lnTo>
                  <a:lnTo>
                    <a:pt x="2765295" y="79694"/>
                  </a:lnTo>
                  <a:lnTo>
                    <a:pt x="2600292" y="98776"/>
                  </a:lnTo>
                  <a:close/>
                </a:path>
                <a:path w="8280400" h="9683750">
                  <a:moveTo>
                    <a:pt x="3579083" y="62857"/>
                  </a:moveTo>
                  <a:lnTo>
                    <a:pt x="3419693" y="56684"/>
                  </a:lnTo>
                  <a:lnTo>
                    <a:pt x="3313848" y="54231"/>
                  </a:lnTo>
                  <a:lnTo>
                    <a:pt x="3260303" y="53878"/>
                  </a:lnTo>
                  <a:lnTo>
                    <a:pt x="3251323" y="53878"/>
                  </a:lnTo>
                  <a:lnTo>
                    <a:pt x="3241431" y="51563"/>
                  </a:lnTo>
                  <a:lnTo>
                    <a:pt x="3232802" y="45459"/>
                  </a:lnTo>
                  <a:lnTo>
                    <a:pt x="3226699" y="36830"/>
                  </a:lnTo>
                  <a:lnTo>
                    <a:pt x="3224384" y="26938"/>
                  </a:lnTo>
                  <a:lnTo>
                    <a:pt x="3226699" y="17047"/>
                  </a:lnTo>
                  <a:lnTo>
                    <a:pt x="3232802" y="8418"/>
                  </a:lnTo>
                  <a:lnTo>
                    <a:pt x="3241431" y="2314"/>
                  </a:lnTo>
                  <a:lnTo>
                    <a:pt x="3251322" y="0"/>
                  </a:lnTo>
                  <a:lnTo>
                    <a:pt x="3260351" y="0"/>
                  </a:lnTo>
                  <a:lnTo>
                    <a:pt x="3314160" y="353"/>
                  </a:lnTo>
                  <a:lnTo>
                    <a:pt x="3421377" y="2805"/>
                  </a:lnTo>
                  <a:lnTo>
                    <a:pt x="3579083" y="8979"/>
                  </a:lnTo>
                  <a:lnTo>
                    <a:pt x="3606022" y="35918"/>
                  </a:lnTo>
                  <a:lnTo>
                    <a:pt x="3603708" y="47704"/>
                  </a:lnTo>
                  <a:lnTo>
                    <a:pt x="3597604" y="56123"/>
                  </a:lnTo>
                  <a:lnTo>
                    <a:pt x="3588975" y="61174"/>
                  </a:lnTo>
                  <a:lnTo>
                    <a:pt x="3579083" y="62857"/>
                  </a:lnTo>
                  <a:close/>
                </a:path>
              </a:pathLst>
            </a:custGeom>
            <a:solidFill>
              <a:srgbClr val="FEFAD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66451"/>
              <a:ext cx="8118791" cy="952054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646413" y="3402824"/>
            <a:ext cx="5320665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35">
                <a:solidFill>
                  <a:srgbClr val="3B5229"/>
                </a:solidFill>
                <a:latin typeface="Tahoma"/>
                <a:cs typeface="Tahoma"/>
              </a:rPr>
              <a:t>Preservation</a:t>
            </a:r>
            <a:r>
              <a:rPr dirty="0" sz="2700" spc="8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70">
                <a:solidFill>
                  <a:srgbClr val="3B5229"/>
                </a:solidFill>
                <a:latin typeface="Tahoma"/>
                <a:cs typeface="Tahoma"/>
              </a:rPr>
              <a:t>of</a:t>
            </a:r>
            <a:r>
              <a:rPr dirty="0" sz="2700" spc="8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100">
                <a:solidFill>
                  <a:srgbClr val="3B5229"/>
                </a:solidFill>
                <a:latin typeface="Tahoma"/>
                <a:cs typeface="Tahoma"/>
              </a:rPr>
              <a:t>endangered</a:t>
            </a:r>
            <a:r>
              <a:rPr dirty="0" sz="2700" spc="8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100">
                <a:solidFill>
                  <a:srgbClr val="3B5229"/>
                </a:solidFill>
                <a:latin typeface="Tahoma"/>
                <a:cs typeface="Tahoma"/>
              </a:rPr>
              <a:t>species: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949082" y="922612"/>
            <a:ext cx="6617334" cy="1539240"/>
          </a:xfrm>
          <a:custGeom>
            <a:avLst/>
            <a:gdLst/>
            <a:ahLst/>
            <a:cxnLst/>
            <a:rect l="l" t="t" r="r" b="b"/>
            <a:pathLst>
              <a:path w="6617334" h="1539239">
                <a:moveTo>
                  <a:pt x="6239540" y="1538730"/>
                </a:moveTo>
                <a:lnTo>
                  <a:pt x="6200711" y="1535349"/>
                </a:lnTo>
                <a:lnTo>
                  <a:pt x="6143512" y="1523489"/>
                </a:lnTo>
                <a:lnTo>
                  <a:pt x="6041721" y="1503149"/>
                </a:lnTo>
                <a:lnTo>
                  <a:pt x="5939796" y="1483553"/>
                </a:lnTo>
                <a:lnTo>
                  <a:pt x="5837737" y="1464703"/>
                </a:lnTo>
                <a:lnTo>
                  <a:pt x="5735543" y="1446597"/>
                </a:lnTo>
                <a:lnTo>
                  <a:pt x="5633214" y="1429237"/>
                </a:lnTo>
                <a:lnTo>
                  <a:pt x="5530750" y="1412621"/>
                </a:lnTo>
                <a:lnTo>
                  <a:pt x="5428157" y="1396752"/>
                </a:lnTo>
                <a:lnTo>
                  <a:pt x="5325462" y="1381632"/>
                </a:lnTo>
                <a:lnTo>
                  <a:pt x="5222671" y="1367263"/>
                </a:lnTo>
                <a:lnTo>
                  <a:pt x="5119784" y="1353646"/>
                </a:lnTo>
                <a:lnTo>
                  <a:pt x="5016800" y="1340779"/>
                </a:lnTo>
                <a:lnTo>
                  <a:pt x="4913719" y="1328663"/>
                </a:lnTo>
                <a:lnTo>
                  <a:pt x="4810542" y="1317298"/>
                </a:lnTo>
                <a:lnTo>
                  <a:pt x="4707274" y="1306684"/>
                </a:lnTo>
                <a:lnTo>
                  <a:pt x="4603942" y="1296825"/>
                </a:lnTo>
                <a:lnTo>
                  <a:pt x="4500553" y="1287721"/>
                </a:lnTo>
                <a:lnTo>
                  <a:pt x="4397105" y="1279371"/>
                </a:lnTo>
                <a:lnTo>
                  <a:pt x="4293599" y="1271777"/>
                </a:lnTo>
                <a:lnTo>
                  <a:pt x="4190035" y="1264937"/>
                </a:lnTo>
                <a:lnTo>
                  <a:pt x="4086414" y="1258852"/>
                </a:lnTo>
                <a:lnTo>
                  <a:pt x="3982738" y="1253522"/>
                </a:lnTo>
                <a:lnTo>
                  <a:pt x="3879039" y="1248949"/>
                </a:lnTo>
                <a:lnTo>
                  <a:pt x="3775320" y="1245133"/>
                </a:lnTo>
                <a:lnTo>
                  <a:pt x="3671581" y="1242073"/>
                </a:lnTo>
                <a:lnTo>
                  <a:pt x="3567823" y="1239770"/>
                </a:lnTo>
                <a:lnTo>
                  <a:pt x="3464046" y="1238225"/>
                </a:lnTo>
                <a:lnTo>
                  <a:pt x="3360248" y="1237435"/>
                </a:lnTo>
                <a:lnTo>
                  <a:pt x="3256437" y="1237403"/>
                </a:lnTo>
                <a:lnTo>
                  <a:pt x="3152639" y="1238128"/>
                </a:lnTo>
                <a:lnTo>
                  <a:pt x="3048860" y="1239610"/>
                </a:lnTo>
                <a:lnTo>
                  <a:pt x="2945101" y="1241848"/>
                </a:lnTo>
                <a:lnTo>
                  <a:pt x="2841360" y="1244843"/>
                </a:lnTo>
                <a:lnTo>
                  <a:pt x="2737639" y="1248595"/>
                </a:lnTo>
                <a:lnTo>
                  <a:pt x="2633936" y="1253104"/>
                </a:lnTo>
                <a:lnTo>
                  <a:pt x="2530258" y="1258370"/>
                </a:lnTo>
                <a:lnTo>
                  <a:pt x="2426632" y="1264390"/>
                </a:lnTo>
                <a:lnTo>
                  <a:pt x="2323064" y="1271166"/>
                </a:lnTo>
                <a:lnTo>
                  <a:pt x="2219554" y="1278697"/>
                </a:lnTo>
                <a:lnTo>
                  <a:pt x="2116101" y="1286982"/>
                </a:lnTo>
                <a:lnTo>
                  <a:pt x="2012706" y="1296022"/>
                </a:lnTo>
                <a:lnTo>
                  <a:pt x="1909368" y="1305817"/>
                </a:lnTo>
                <a:lnTo>
                  <a:pt x="1806093" y="1316367"/>
                </a:lnTo>
                <a:lnTo>
                  <a:pt x="1702909" y="1327668"/>
                </a:lnTo>
                <a:lnTo>
                  <a:pt x="1599821" y="1339720"/>
                </a:lnTo>
                <a:lnTo>
                  <a:pt x="1496829" y="1352523"/>
                </a:lnTo>
                <a:lnTo>
                  <a:pt x="1393933" y="1366077"/>
                </a:lnTo>
                <a:lnTo>
                  <a:pt x="1291133" y="1380382"/>
                </a:lnTo>
                <a:lnTo>
                  <a:pt x="1188430" y="1395438"/>
                </a:lnTo>
                <a:lnTo>
                  <a:pt x="1085826" y="1411244"/>
                </a:lnTo>
                <a:lnTo>
                  <a:pt x="983353" y="1427796"/>
                </a:lnTo>
                <a:lnTo>
                  <a:pt x="881013" y="1445093"/>
                </a:lnTo>
                <a:lnTo>
                  <a:pt x="778808" y="1463135"/>
                </a:lnTo>
                <a:lnTo>
                  <a:pt x="676737" y="1481923"/>
                </a:lnTo>
                <a:lnTo>
                  <a:pt x="574799" y="1501455"/>
                </a:lnTo>
                <a:lnTo>
                  <a:pt x="472996" y="1521732"/>
                </a:lnTo>
                <a:lnTo>
                  <a:pt x="415791" y="1533557"/>
                </a:lnTo>
                <a:lnTo>
                  <a:pt x="409382" y="1534647"/>
                </a:lnTo>
                <a:lnTo>
                  <a:pt x="370462" y="1536725"/>
                </a:lnTo>
                <a:lnTo>
                  <a:pt x="331888" y="1531133"/>
                </a:lnTo>
                <a:lnTo>
                  <a:pt x="295158" y="1518086"/>
                </a:lnTo>
                <a:lnTo>
                  <a:pt x="261694" y="1498090"/>
                </a:lnTo>
                <a:lnTo>
                  <a:pt x="232795" y="1471921"/>
                </a:lnTo>
                <a:lnTo>
                  <a:pt x="209580" y="1440592"/>
                </a:lnTo>
                <a:lnTo>
                  <a:pt x="192949" y="1405319"/>
                </a:lnTo>
                <a:lnTo>
                  <a:pt x="4374" y="558730"/>
                </a:lnTo>
                <a:lnTo>
                  <a:pt x="0" y="520327"/>
                </a:lnTo>
                <a:lnTo>
                  <a:pt x="83" y="510638"/>
                </a:lnTo>
                <a:lnTo>
                  <a:pt x="5128" y="472317"/>
                </a:lnTo>
                <a:lnTo>
                  <a:pt x="17519" y="435708"/>
                </a:lnTo>
                <a:lnTo>
                  <a:pt x="36782" y="402205"/>
                </a:lnTo>
                <a:lnTo>
                  <a:pt x="62184" y="373087"/>
                </a:lnTo>
                <a:lnTo>
                  <a:pt x="92755" y="349462"/>
                </a:lnTo>
                <a:lnTo>
                  <a:pt x="127332" y="332231"/>
                </a:lnTo>
                <a:lnTo>
                  <a:pt x="252338" y="304018"/>
                </a:lnTo>
                <a:lnTo>
                  <a:pt x="349697" y="284749"/>
                </a:lnTo>
                <a:lnTo>
                  <a:pt x="447169" y="266107"/>
                </a:lnTo>
                <a:lnTo>
                  <a:pt x="544755" y="248092"/>
                </a:lnTo>
                <a:lnTo>
                  <a:pt x="642454" y="230703"/>
                </a:lnTo>
                <a:lnTo>
                  <a:pt x="740266" y="213941"/>
                </a:lnTo>
                <a:lnTo>
                  <a:pt x="838192" y="197805"/>
                </a:lnTo>
                <a:lnTo>
                  <a:pt x="936232" y="182296"/>
                </a:lnTo>
                <a:lnTo>
                  <a:pt x="1034368" y="167417"/>
                </a:lnTo>
                <a:lnTo>
                  <a:pt x="1132586" y="153169"/>
                </a:lnTo>
                <a:lnTo>
                  <a:pt x="1230885" y="139552"/>
                </a:lnTo>
                <a:lnTo>
                  <a:pt x="1329266" y="126568"/>
                </a:lnTo>
                <a:lnTo>
                  <a:pt x="1427727" y="114215"/>
                </a:lnTo>
                <a:lnTo>
                  <a:pt x="1526270" y="102493"/>
                </a:lnTo>
                <a:lnTo>
                  <a:pt x="1624894" y="91403"/>
                </a:lnTo>
                <a:lnTo>
                  <a:pt x="1723599" y="80945"/>
                </a:lnTo>
                <a:lnTo>
                  <a:pt x="1822369" y="71120"/>
                </a:lnTo>
                <a:lnTo>
                  <a:pt x="1921188" y="61931"/>
                </a:lnTo>
                <a:lnTo>
                  <a:pt x="2020056" y="53376"/>
                </a:lnTo>
                <a:lnTo>
                  <a:pt x="2118972" y="45456"/>
                </a:lnTo>
                <a:lnTo>
                  <a:pt x="2217937" y="38171"/>
                </a:lnTo>
                <a:lnTo>
                  <a:pt x="2316951" y="31521"/>
                </a:lnTo>
                <a:lnTo>
                  <a:pt x="2416013" y="25506"/>
                </a:lnTo>
                <a:lnTo>
                  <a:pt x="2515125" y="20126"/>
                </a:lnTo>
                <a:lnTo>
                  <a:pt x="2614268" y="15382"/>
                </a:lnTo>
                <a:lnTo>
                  <a:pt x="2713428" y="11275"/>
                </a:lnTo>
                <a:lnTo>
                  <a:pt x="2812604" y="7804"/>
                </a:lnTo>
                <a:lnTo>
                  <a:pt x="2911796" y="4970"/>
                </a:lnTo>
                <a:lnTo>
                  <a:pt x="3011004" y="2772"/>
                </a:lnTo>
                <a:lnTo>
                  <a:pt x="3110228" y="1211"/>
                </a:lnTo>
                <a:lnTo>
                  <a:pt x="3209469" y="287"/>
                </a:lnTo>
                <a:lnTo>
                  <a:pt x="3308725" y="0"/>
                </a:lnTo>
                <a:lnTo>
                  <a:pt x="3407982" y="349"/>
                </a:lnTo>
                <a:lnTo>
                  <a:pt x="3507222" y="1334"/>
                </a:lnTo>
                <a:lnTo>
                  <a:pt x="3606445" y="2957"/>
                </a:lnTo>
                <a:lnTo>
                  <a:pt x="3705652" y="5216"/>
                </a:lnTo>
                <a:lnTo>
                  <a:pt x="3804842" y="8111"/>
                </a:lnTo>
                <a:lnTo>
                  <a:pt x="3904016" y="11644"/>
                </a:lnTo>
                <a:lnTo>
                  <a:pt x="4003173" y="15812"/>
                </a:lnTo>
                <a:lnTo>
                  <a:pt x="4102314" y="20618"/>
                </a:lnTo>
                <a:lnTo>
                  <a:pt x="4201421" y="26059"/>
                </a:lnTo>
                <a:lnTo>
                  <a:pt x="4300480" y="32136"/>
                </a:lnTo>
                <a:lnTo>
                  <a:pt x="4399490" y="38847"/>
                </a:lnTo>
                <a:lnTo>
                  <a:pt x="4498450" y="46193"/>
                </a:lnTo>
                <a:lnTo>
                  <a:pt x="4597362" y="54174"/>
                </a:lnTo>
                <a:lnTo>
                  <a:pt x="4696224" y="62790"/>
                </a:lnTo>
                <a:lnTo>
                  <a:pt x="4795037" y="72041"/>
                </a:lnTo>
                <a:lnTo>
                  <a:pt x="4893801" y="81927"/>
                </a:lnTo>
                <a:lnTo>
                  <a:pt x="4992499" y="92447"/>
                </a:lnTo>
                <a:lnTo>
                  <a:pt x="5091116" y="103598"/>
                </a:lnTo>
                <a:lnTo>
                  <a:pt x="5189652" y="115380"/>
                </a:lnTo>
                <a:lnTo>
                  <a:pt x="5288106" y="127794"/>
                </a:lnTo>
                <a:lnTo>
                  <a:pt x="5386478" y="140840"/>
                </a:lnTo>
                <a:lnTo>
                  <a:pt x="5484769" y="154517"/>
                </a:lnTo>
                <a:lnTo>
                  <a:pt x="5582978" y="168826"/>
                </a:lnTo>
                <a:lnTo>
                  <a:pt x="5681105" y="183767"/>
                </a:lnTo>
                <a:lnTo>
                  <a:pt x="5779135" y="199336"/>
                </a:lnTo>
                <a:lnTo>
                  <a:pt x="5877051" y="215532"/>
                </a:lnTo>
                <a:lnTo>
                  <a:pt x="5974853" y="232355"/>
                </a:lnTo>
                <a:lnTo>
                  <a:pt x="6072542" y="249804"/>
                </a:lnTo>
                <a:lnTo>
                  <a:pt x="6170116" y="267880"/>
                </a:lnTo>
                <a:lnTo>
                  <a:pt x="6267577" y="286583"/>
                </a:lnTo>
                <a:lnTo>
                  <a:pt x="6364924" y="305912"/>
                </a:lnTo>
                <a:lnTo>
                  <a:pt x="6462157" y="325868"/>
                </a:lnTo>
                <a:lnTo>
                  <a:pt x="6498870" y="337882"/>
                </a:lnTo>
                <a:lnTo>
                  <a:pt x="6532550" y="356805"/>
                </a:lnTo>
                <a:lnTo>
                  <a:pt x="6561914" y="381917"/>
                </a:lnTo>
                <a:lnTo>
                  <a:pt x="6585844" y="412259"/>
                </a:lnTo>
                <a:lnTo>
                  <a:pt x="6603424" y="446675"/>
                </a:lnTo>
                <a:lnTo>
                  <a:pt x="6613986" y="483853"/>
                </a:lnTo>
                <a:lnTo>
                  <a:pt x="6617128" y="522377"/>
                </a:lnTo>
                <a:lnTo>
                  <a:pt x="6616734" y="532058"/>
                </a:lnTo>
                <a:lnTo>
                  <a:pt x="6429276" y="1388560"/>
                </a:lnTo>
                <a:lnTo>
                  <a:pt x="6416174" y="1425292"/>
                </a:lnTo>
                <a:lnTo>
                  <a:pt x="6396134" y="1458743"/>
                </a:lnTo>
                <a:lnTo>
                  <a:pt x="6369932" y="1487616"/>
                </a:lnTo>
                <a:lnTo>
                  <a:pt x="6338583" y="1510792"/>
                </a:lnTo>
                <a:lnTo>
                  <a:pt x="6303305" y="1527372"/>
                </a:lnTo>
                <a:lnTo>
                  <a:pt x="6265464" y="1536714"/>
                </a:lnTo>
                <a:lnTo>
                  <a:pt x="6246038" y="1538546"/>
                </a:lnTo>
                <a:lnTo>
                  <a:pt x="6239540" y="1538730"/>
                </a:lnTo>
                <a:close/>
              </a:path>
            </a:pathLst>
          </a:custGeom>
          <a:solidFill>
            <a:srgbClr val="FEFA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 rot="21000000">
            <a:off x="10169623" y="1305598"/>
            <a:ext cx="996308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3B5229"/>
                </a:solidFill>
                <a:latin typeface="Trebuchet MS"/>
                <a:cs typeface="Trebuchet MS"/>
              </a:rPr>
              <a:t>C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 rot="21120000">
            <a:off x="10526886" y="1249235"/>
            <a:ext cx="967745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85">
                <a:solidFill>
                  <a:srgbClr val="3B5229"/>
                </a:solidFill>
                <a:latin typeface="Trebuchet MS"/>
                <a:cs typeface="Trebuchet MS"/>
              </a:rPr>
              <a:t>L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21180000">
            <a:off x="10860688" y="1199748"/>
            <a:ext cx="100666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600">
                <a:solidFill>
                  <a:srgbClr val="3B5229"/>
                </a:solidFill>
                <a:latin typeface="Trebuchet MS"/>
                <a:cs typeface="Trebuchet MS"/>
              </a:rPr>
              <a:t>O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21300000">
            <a:off x="11266216" y="1153519"/>
            <a:ext cx="100666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3B5229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21360000">
            <a:off x="11622478" y="1124274"/>
            <a:ext cx="95321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3B5229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21420000">
            <a:off x="11928330" y="1102364"/>
            <a:ext cx="1001160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3B5229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 rot="21540000">
            <a:off x="12334568" y="1085328"/>
            <a:ext cx="1013132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550">
                <a:solidFill>
                  <a:srgbClr val="3B5229"/>
                </a:solidFill>
                <a:latin typeface="Trebuchet MS"/>
                <a:cs typeface="Trebuchet MS"/>
              </a:rPr>
              <a:t>G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 rot="60000">
            <a:off x="13052213" y="1082744"/>
            <a:ext cx="989383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130">
                <a:solidFill>
                  <a:srgbClr val="3B5229"/>
                </a:solidFill>
                <a:latin typeface="Trebuchet MS"/>
                <a:cs typeface="Trebuchet MS"/>
              </a:rPr>
              <a:t>B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 rot="120000">
            <a:off x="13412903" y="1094148"/>
            <a:ext cx="97928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3B5229"/>
                </a:solidFill>
                <a:latin typeface="Trebuchet MS"/>
                <a:cs typeface="Trebuchet MS"/>
              </a:rPr>
              <a:t>E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 rot="180000">
            <a:off x="13767921" y="1115069"/>
            <a:ext cx="1009336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3B5229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 rot="300000">
            <a:off x="14152662" y="1145200"/>
            <a:ext cx="978149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3B5229"/>
                </a:solidFill>
                <a:latin typeface="Trebuchet MS"/>
                <a:cs typeface="Trebuchet MS"/>
              </a:rPr>
              <a:t>E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 rot="360000">
            <a:off x="14486807" y="1180658"/>
            <a:ext cx="98065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125">
                <a:solidFill>
                  <a:srgbClr val="3B5229"/>
                </a:solidFill>
                <a:latin typeface="Trebuchet MS"/>
                <a:cs typeface="Trebuchet MS"/>
              </a:rPr>
              <a:t>F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 rot="420000">
            <a:off x="14794645" y="1218263"/>
            <a:ext cx="955948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3B5229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 rot="480000">
            <a:off x="15075586" y="1261842"/>
            <a:ext cx="98366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520">
                <a:solidFill>
                  <a:srgbClr val="3B5229"/>
                </a:solidFill>
                <a:latin typeface="Trebuchet MS"/>
                <a:cs typeface="Trebuchet MS"/>
              </a:rPr>
              <a:t>T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 rot="600000">
            <a:off x="15415634" y="1319439"/>
            <a:ext cx="98157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715">
                <a:solidFill>
                  <a:srgbClr val="3B5229"/>
                </a:solidFill>
                <a:latin typeface="Trebuchet MS"/>
                <a:cs typeface="Trebuchet MS"/>
              </a:rPr>
              <a:t>S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 rot="660000">
            <a:off x="15726144" y="1376279"/>
            <a:ext cx="95179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660">
                <a:solidFill>
                  <a:srgbClr val="3B5229"/>
                </a:solidFill>
                <a:latin typeface="Trebuchet MS"/>
                <a:cs typeface="Trebuchet MS"/>
              </a:rPr>
              <a:t>.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8849530" y="3304375"/>
            <a:ext cx="424180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145">
                <a:latin typeface="Microsoft Sans Serif"/>
                <a:cs typeface="Microsoft Sans Serif"/>
              </a:rPr>
              <a:t>1</a:t>
            </a:r>
            <a:r>
              <a:rPr dirty="0" sz="4000" spc="-60">
                <a:latin typeface="Microsoft Sans Serif"/>
                <a:cs typeface="Microsoft Sans Serif"/>
              </a:rPr>
              <a:t>.</a:t>
            </a:r>
            <a:endParaRPr sz="400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7952740" indent="-664845">
              <a:lnSpc>
                <a:spcPct val="100000"/>
              </a:lnSpc>
              <a:spcBef>
                <a:spcPts val="100"/>
              </a:spcBef>
              <a:buSzPct val="148148"/>
              <a:buFont typeface="Microsoft Sans Serif"/>
              <a:buAutoNum type="arabicPeriod" startAt="2"/>
              <a:tabLst>
                <a:tab pos="7952105" algn="l"/>
                <a:tab pos="7953375" algn="l"/>
              </a:tabLst>
            </a:pPr>
            <a:r>
              <a:rPr dirty="0" sz="2700" spc="-125"/>
              <a:t>Improvement</a:t>
            </a:r>
            <a:r>
              <a:rPr dirty="0" sz="2700" spc="85"/>
              <a:t> </a:t>
            </a:r>
            <a:r>
              <a:rPr dirty="0" sz="2700" spc="70"/>
              <a:t>of</a:t>
            </a:r>
            <a:r>
              <a:rPr dirty="0" sz="2700" spc="85"/>
              <a:t> </a:t>
            </a:r>
            <a:r>
              <a:rPr dirty="0" sz="2700" spc="-110"/>
              <a:t>Livestock</a:t>
            </a:r>
            <a:r>
              <a:rPr dirty="0" sz="2700" spc="90"/>
              <a:t> </a:t>
            </a:r>
            <a:r>
              <a:rPr dirty="0" sz="2700" spc="-120"/>
              <a:t>breeds:</a:t>
            </a:r>
            <a:endParaRPr sz="2700"/>
          </a:p>
          <a:p>
            <a:pPr marL="7199630">
              <a:lnSpc>
                <a:spcPct val="100000"/>
              </a:lnSpc>
              <a:spcBef>
                <a:spcPts val="55"/>
              </a:spcBef>
              <a:buClr>
                <a:srgbClr val="3B5229"/>
              </a:buClr>
              <a:buFont typeface="Microsoft Sans Serif"/>
              <a:buAutoNum type="arabicPeriod" startAt="2"/>
            </a:pPr>
            <a:endParaRPr sz="5850"/>
          </a:p>
          <a:p>
            <a:pPr marL="7952740" marR="81280" indent="-664845">
              <a:lnSpc>
                <a:spcPct val="98600"/>
              </a:lnSpc>
              <a:spcBef>
                <a:spcPts val="5"/>
              </a:spcBef>
              <a:buSzPct val="148148"/>
              <a:buFont typeface="Microsoft Sans Serif"/>
              <a:buAutoNum type="arabicPeriod" startAt="2"/>
              <a:tabLst>
                <a:tab pos="7952105" algn="l"/>
                <a:tab pos="7953375" algn="l"/>
              </a:tabLst>
            </a:pPr>
            <a:r>
              <a:rPr dirty="0" sz="2700" spc="-160"/>
              <a:t>DeveLopment</a:t>
            </a:r>
            <a:r>
              <a:rPr dirty="0" sz="2700" spc="95"/>
              <a:t> </a:t>
            </a:r>
            <a:r>
              <a:rPr dirty="0" sz="2700" spc="70"/>
              <a:t>of</a:t>
            </a:r>
            <a:r>
              <a:rPr dirty="0" sz="2700" spc="100"/>
              <a:t> </a:t>
            </a:r>
            <a:r>
              <a:rPr dirty="0" sz="2700" spc="-55"/>
              <a:t>transgenic</a:t>
            </a:r>
            <a:r>
              <a:rPr dirty="0" sz="2700" spc="95"/>
              <a:t> </a:t>
            </a:r>
            <a:r>
              <a:rPr dirty="0" sz="2700" spc="-229"/>
              <a:t>animaLs</a:t>
            </a:r>
            <a:r>
              <a:rPr dirty="0" sz="2700" spc="100"/>
              <a:t> </a:t>
            </a:r>
            <a:r>
              <a:rPr dirty="0" sz="2700" spc="40"/>
              <a:t>for</a:t>
            </a:r>
            <a:r>
              <a:rPr dirty="0" sz="2700" spc="100"/>
              <a:t> </a:t>
            </a:r>
            <a:r>
              <a:rPr dirty="0" sz="2700" spc="-200"/>
              <a:t>medicaL </a:t>
            </a:r>
            <a:r>
              <a:rPr dirty="0" sz="2700" spc="-830"/>
              <a:t> </a:t>
            </a:r>
            <a:r>
              <a:rPr dirty="0" sz="2700" spc="-40"/>
              <a:t>research</a:t>
            </a:r>
            <a:endParaRPr sz="2700"/>
          </a:p>
          <a:p>
            <a:pPr marL="7199630">
              <a:lnSpc>
                <a:spcPct val="100000"/>
              </a:lnSpc>
              <a:spcBef>
                <a:spcPts val="25"/>
              </a:spcBef>
              <a:buClr>
                <a:srgbClr val="3B5229"/>
              </a:buClr>
              <a:buFont typeface="Microsoft Sans Serif"/>
              <a:buAutoNum type="arabicPeriod" startAt="2"/>
            </a:pPr>
            <a:endParaRPr sz="3750"/>
          </a:p>
          <a:p>
            <a:pPr marL="7952740" marR="93345" indent="-664845">
              <a:lnSpc>
                <a:spcPct val="98600"/>
              </a:lnSpc>
              <a:buSzPct val="148148"/>
              <a:buFont typeface="Microsoft Sans Serif"/>
              <a:buAutoNum type="arabicPeriod" startAt="2"/>
              <a:tabLst>
                <a:tab pos="7953375" algn="l"/>
              </a:tabLst>
            </a:pPr>
            <a:r>
              <a:rPr dirty="0" sz="2700" spc="-85"/>
              <a:t>Reproducing</a:t>
            </a:r>
            <a:r>
              <a:rPr dirty="0" sz="2700" spc="100"/>
              <a:t> </a:t>
            </a:r>
            <a:r>
              <a:rPr dirty="0" sz="2700" spc="-229"/>
              <a:t>animaLs</a:t>
            </a:r>
            <a:r>
              <a:rPr dirty="0" sz="2700" spc="105"/>
              <a:t> </a:t>
            </a:r>
            <a:r>
              <a:rPr dirty="0" sz="2700" spc="-20"/>
              <a:t>that</a:t>
            </a:r>
            <a:r>
              <a:rPr dirty="0" sz="2700" spc="100"/>
              <a:t> </a:t>
            </a:r>
            <a:r>
              <a:rPr dirty="0" sz="2700" spc="-60"/>
              <a:t>are</a:t>
            </a:r>
            <a:r>
              <a:rPr dirty="0" sz="2700" spc="105"/>
              <a:t> </a:t>
            </a:r>
            <a:r>
              <a:rPr dirty="0" sz="2700" spc="-110"/>
              <a:t>difficuLt</a:t>
            </a:r>
            <a:r>
              <a:rPr dirty="0" sz="2700" spc="100"/>
              <a:t> </a:t>
            </a:r>
            <a:r>
              <a:rPr dirty="0" sz="2700" spc="40"/>
              <a:t>to</a:t>
            </a:r>
            <a:r>
              <a:rPr dirty="0" sz="2700" spc="105"/>
              <a:t> </a:t>
            </a:r>
            <a:r>
              <a:rPr dirty="0" sz="2700" spc="-65"/>
              <a:t>breed </a:t>
            </a:r>
            <a:r>
              <a:rPr dirty="0" sz="2700" spc="-830"/>
              <a:t> </a:t>
            </a:r>
            <a:r>
              <a:rPr dirty="0" sz="2700" spc="-245"/>
              <a:t>naturaLLy</a:t>
            </a:r>
            <a:endParaRPr sz="2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81534" y="3035814"/>
            <a:ext cx="9338945" cy="1254125"/>
          </a:xfrm>
          <a:custGeom>
            <a:avLst/>
            <a:gdLst/>
            <a:ahLst/>
            <a:cxnLst/>
            <a:rect l="l" t="t" r="r" b="b"/>
            <a:pathLst>
              <a:path w="9338944" h="1254125">
                <a:moveTo>
                  <a:pt x="8871799" y="1253727"/>
                </a:moveTo>
                <a:lnTo>
                  <a:pt x="469298" y="1253727"/>
                </a:lnTo>
                <a:lnTo>
                  <a:pt x="437762" y="1252166"/>
                </a:lnTo>
                <a:lnTo>
                  <a:pt x="390562" y="1245123"/>
                </a:lnTo>
                <a:lnTo>
                  <a:pt x="344494" y="1233546"/>
                </a:lnTo>
                <a:lnTo>
                  <a:pt x="299876" y="1217566"/>
                </a:lnTo>
                <a:lnTo>
                  <a:pt x="257028" y="1197316"/>
                </a:lnTo>
                <a:lnTo>
                  <a:pt x="216266" y="1172927"/>
                </a:lnTo>
                <a:lnTo>
                  <a:pt x="177911" y="1144533"/>
                </a:lnTo>
                <a:lnTo>
                  <a:pt x="142280" y="1112263"/>
                </a:lnTo>
                <a:lnTo>
                  <a:pt x="110010" y="1076632"/>
                </a:lnTo>
                <a:lnTo>
                  <a:pt x="81616" y="1038277"/>
                </a:lnTo>
                <a:lnTo>
                  <a:pt x="57227" y="997515"/>
                </a:lnTo>
                <a:lnTo>
                  <a:pt x="36977" y="954666"/>
                </a:lnTo>
                <a:lnTo>
                  <a:pt x="20997" y="910049"/>
                </a:lnTo>
                <a:lnTo>
                  <a:pt x="9420" y="863981"/>
                </a:lnTo>
                <a:lnTo>
                  <a:pt x="2377" y="816781"/>
                </a:lnTo>
                <a:lnTo>
                  <a:pt x="0" y="768768"/>
                </a:ln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6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8855323" y="0"/>
                </a:lnTo>
                <a:lnTo>
                  <a:pt x="8903335" y="2377"/>
                </a:lnTo>
                <a:lnTo>
                  <a:pt x="8950535" y="9420"/>
                </a:lnTo>
                <a:lnTo>
                  <a:pt x="8996603" y="20997"/>
                </a:lnTo>
                <a:lnTo>
                  <a:pt x="9041221" y="36977"/>
                </a:lnTo>
                <a:lnTo>
                  <a:pt x="9084070" y="57227"/>
                </a:lnTo>
                <a:lnTo>
                  <a:pt x="9124831" y="81615"/>
                </a:lnTo>
                <a:lnTo>
                  <a:pt x="9163187" y="110010"/>
                </a:lnTo>
                <a:lnTo>
                  <a:pt x="9198818" y="142280"/>
                </a:lnTo>
                <a:lnTo>
                  <a:pt x="9231087" y="177911"/>
                </a:lnTo>
                <a:lnTo>
                  <a:pt x="9259482" y="216266"/>
                </a:lnTo>
                <a:lnTo>
                  <a:pt x="9283871" y="257028"/>
                </a:lnTo>
                <a:lnTo>
                  <a:pt x="9304121" y="299876"/>
                </a:lnTo>
                <a:lnTo>
                  <a:pt x="9320100" y="344494"/>
                </a:lnTo>
                <a:lnTo>
                  <a:pt x="9331678" y="390562"/>
                </a:lnTo>
                <a:lnTo>
                  <a:pt x="9338667" y="437400"/>
                </a:lnTo>
                <a:lnTo>
                  <a:pt x="9338667" y="817143"/>
                </a:lnTo>
                <a:lnTo>
                  <a:pt x="9331678" y="863981"/>
                </a:lnTo>
                <a:lnTo>
                  <a:pt x="9320100" y="910049"/>
                </a:lnTo>
                <a:lnTo>
                  <a:pt x="9304121" y="954666"/>
                </a:lnTo>
                <a:lnTo>
                  <a:pt x="9283871" y="997515"/>
                </a:lnTo>
                <a:lnTo>
                  <a:pt x="9259482" y="1038277"/>
                </a:lnTo>
                <a:lnTo>
                  <a:pt x="9231087" y="1076632"/>
                </a:lnTo>
                <a:lnTo>
                  <a:pt x="9198818" y="1112263"/>
                </a:lnTo>
                <a:lnTo>
                  <a:pt x="9163187" y="1144533"/>
                </a:lnTo>
                <a:lnTo>
                  <a:pt x="9124831" y="1172927"/>
                </a:lnTo>
                <a:lnTo>
                  <a:pt x="9084070" y="1197316"/>
                </a:lnTo>
                <a:lnTo>
                  <a:pt x="9041221" y="1217566"/>
                </a:lnTo>
                <a:lnTo>
                  <a:pt x="8996603" y="1233546"/>
                </a:lnTo>
                <a:lnTo>
                  <a:pt x="8950535" y="1245123"/>
                </a:lnTo>
                <a:lnTo>
                  <a:pt x="8903335" y="1252166"/>
                </a:lnTo>
                <a:lnTo>
                  <a:pt x="8871799" y="1253727"/>
                </a:lnTo>
                <a:close/>
              </a:path>
            </a:pathLst>
          </a:custGeom>
          <a:solidFill>
            <a:srgbClr val="CCD5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581534" y="4694571"/>
            <a:ext cx="9338945" cy="1254125"/>
          </a:xfrm>
          <a:custGeom>
            <a:avLst/>
            <a:gdLst/>
            <a:ahLst/>
            <a:cxnLst/>
            <a:rect l="l" t="t" r="r" b="b"/>
            <a:pathLst>
              <a:path w="9338944" h="1254125">
                <a:moveTo>
                  <a:pt x="8871797" y="1253728"/>
                </a:moveTo>
                <a:lnTo>
                  <a:pt x="469300" y="1253728"/>
                </a:lnTo>
                <a:lnTo>
                  <a:pt x="437762" y="1252166"/>
                </a:lnTo>
                <a:lnTo>
                  <a:pt x="390562" y="1245123"/>
                </a:lnTo>
                <a:lnTo>
                  <a:pt x="344494" y="1233546"/>
                </a:lnTo>
                <a:lnTo>
                  <a:pt x="299876" y="1217566"/>
                </a:lnTo>
                <a:lnTo>
                  <a:pt x="257028" y="1197316"/>
                </a:lnTo>
                <a:lnTo>
                  <a:pt x="216266" y="1172927"/>
                </a:lnTo>
                <a:lnTo>
                  <a:pt x="177911" y="1144533"/>
                </a:lnTo>
                <a:lnTo>
                  <a:pt x="142280" y="1112263"/>
                </a:lnTo>
                <a:lnTo>
                  <a:pt x="110010" y="1076632"/>
                </a:lnTo>
                <a:lnTo>
                  <a:pt x="81616" y="1038277"/>
                </a:lnTo>
                <a:lnTo>
                  <a:pt x="57227" y="997515"/>
                </a:lnTo>
                <a:lnTo>
                  <a:pt x="36977" y="954666"/>
                </a:lnTo>
                <a:lnTo>
                  <a:pt x="20997" y="910049"/>
                </a:lnTo>
                <a:lnTo>
                  <a:pt x="9420" y="863981"/>
                </a:lnTo>
                <a:lnTo>
                  <a:pt x="2377" y="816781"/>
                </a:lnTo>
                <a:lnTo>
                  <a:pt x="0" y="768768"/>
                </a:lnTo>
                <a:lnTo>
                  <a:pt x="0" y="485775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6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8855323" y="0"/>
                </a:lnTo>
                <a:lnTo>
                  <a:pt x="8903335" y="2377"/>
                </a:lnTo>
                <a:lnTo>
                  <a:pt x="8950535" y="9420"/>
                </a:lnTo>
                <a:lnTo>
                  <a:pt x="8996603" y="20997"/>
                </a:lnTo>
                <a:lnTo>
                  <a:pt x="9041221" y="36977"/>
                </a:lnTo>
                <a:lnTo>
                  <a:pt x="9084070" y="57227"/>
                </a:lnTo>
                <a:lnTo>
                  <a:pt x="9124831" y="81615"/>
                </a:lnTo>
                <a:lnTo>
                  <a:pt x="9163187" y="110010"/>
                </a:lnTo>
                <a:lnTo>
                  <a:pt x="9198818" y="142280"/>
                </a:lnTo>
                <a:lnTo>
                  <a:pt x="9231087" y="177911"/>
                </a:lnTo>
                <a:lnTo>
                  <a:pt x="9259482" y="216266"/>
                </a:lnTo>
                <a:lnTo>
                  <a:pt x="9283871" y="257028"/>
                </a:lnTo>
                <a:lnTo>
                  <a:pt x="9304121" y="299876"/>
                </a:lnTo>
                <a:lnTo>
                  <a:pt x="9320100" y="344494"/>
                </a:lnTo>
                <a:lnTo>
                  <a:pt x="9331678" y="390562"/>
                </a:lnTo>
                <a:lnTo>
                  <a:pt x="9338667" y="437400"/>
                </a:lnTo>
                <a:lnTo>
                  <a:pt x="9338667" y="817143"/>
                </a:lnTo>
                <a:lnTo>
                  <a:pt x="9331678" y="863981"/>
                </a:lnTo>
                <a:lnTo>
                  <a:pt x="9320100" y="910049"/>
                </a:lnTo>
                <a:lnTo>
                  <a:pt x="9304121" y="954666"/>
                </a:lnTo>
                <a:lnTo>
                  <a:pt x="9283871" y="997515"/>
                </a:lnTo>
                <a:lnTo>
                  <a:pt x="9259482" y="1038277"/>
                </a:lnTo>
                <a:lnTo>
                  <a:pt x="9231087" y="1076632"/>
                </a:lnTo>
                <a:lnTo>
                  <a:pt x="9198818" y="1112263"/>
                </a:lnTo>
                <a:lnTo>
                  <a:pt x="9163187" y="1144533"/>
                </a:lnTo>
                <a:lnTo>
                  <a:pt x="9124831" y="1172927"/>
                </a:lnTo>
                <a:lnTo>
                  <a:pt x="9084070" y="1197316"/>
                </a:lnTo>
                <a:lnTo>
                  <a:pt x="9041221" y="1217566"/>
                </a:lnTo>
                <a:lnTo>
                  <a:pt x="8996603" y="1233546"/>
                </a:lnTo>
                <a:lnTo>
                  <a:pt x="8950535" y="1245123"/>
                </a:lnTo>
                <a:lnTo>
                  <a:pt x="8903335" y="1252166"/>
                </a:lnTo>
                <a:lnTo>
                  <a:pt x="8871797" y="1253728"/>
                </a:lnTo>
                <a:close/>
              </a:path>
            </a:pathLst>
          </a:custGeom>
          <a:solidFill>
            <a:srgbClr val="E8ECC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4896" y="4433229"/>
            <a:ext cx="6378430" cy="9524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4896" y="6123244"/>
            <a:ext cx="6378430" cy="9524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603813"/>
            <a:ext cx="8280400" cy="9683750"/>
            <a:chOff x="0" y="603813"/>
            <a:chExt cx="8280400" cy="9683750"/>
          </a:xfrm>
        </p:grpSpPr>
        <p:sp>
          <p:nvSpPr>
            <p:cNvPr id="7" name="object 7"/>
            <p:cNvSpPr/>
            <p:nvPr/>
          </p:nvSpPr>
          <p:spPr>
            <a:xfrm>
              <a:off x="0" y="603813"/>
              <a:ext cx="8280400" cy="9683750"/>
            </a:xfrm>
            <a:custGeom>
              <a:avLst/>
              <a:gdLst/>
              <a:ahLst/>
              <a:cxnLst/>
              <a:rect l="l" t="t" r="r" b="b"/>
              <a:pathLst>
                <a:path w="8280400" h="9683750">
                  <a:moveTo>
                    <a:pt x="5123432" y="9683184"/>
                  </a:moveTo>
                  <a:lnTo>
                    <a:pt x="4964377" y="9683184"/>
                  </a:lnTo>
                  <a:lnTo>
                    <a:pt x="5061904" y="9647400"/>
                  </a:lnTo>
                  <a:lnTo>
                    <a:pt x="5164007" y="9608322"/>
                  </a:lnTo>
                  <a:lnTo>
                    <a:pt x="5199926" y="9621792"/>
                  </a:lnTo>
                  <a:lnTo>
                    <a:pt x="5201610" y="9632455"/>
                  </a:lnTo>
                  <a:lnTo>
                    <a:pt x="5199926" y="9643119"/>
                  </a:lnTo>
                  <a:lnTo>
                    <a:pt x="5194875" y="9652098"/>
                  </a:lnTo>
                  <a:lnTo>
                    <a:pt x="5186456" y="9657711"/>
                  </a:lnTo>
                  <a:lnTo>
                    <a:pt x="5123432" y="9683184"/>
                  </a:lnTo>
                  <a:close/>
                </a:path>
                <a:path w="8280400" h="9683750">
                  <a:moveTo>
                    <a:pt x="1356598" y="9662200"/>
                  </a:moveTo>
                  <a:lnTo>
                    <a:pt x="1347618" y="9662200"/>
                  </a:lnTo>
                  <a:lnTo>
                    <a:pt x="1297897" y="9641622"/>
                  </a:lnTo>
                  <a:lnTo>
                    <a:pt x="1247677" y="9620295"/>
                  </a:lnTo>
                  <a:lnTo>
                    <a:pt x="1197207" y="9598220"/>
                  </a:lnTo>
                  <a:lnTo>
                    <a:pt x="1146738" y="9575396"/>
                  </a:lnTo>
                  <a:lnTo>
                    <a:pt x="1096518" y="9551825"/>
                  </a:lnTo>
                  <a:lnTo>
                    <a:pt x="1046797" y="9527504"/>
                  </a:lnTo>
                  <a:lnTo>
                    <a:pt x="1031643" y="9502249"/>
                  </a:lnTo>
                  <a:lnTo>
                    <a:pt x="1033327" y="9491585"/>
                  </a:lnTo>
                  <a:lnTo>
                    <a:pt x="1038939" y="9483167"/>
                  </a:lnTo>
                  <a:lnTo>
                    <a:pt x="1047921" y="9478115"/>
                  </a:lnTo>
                  <a:lnTo>
                    <a:pt x="1058583" y="9476432"/>
                  </a:lnTo>
                  <a:lnTo>
                    <a:pt x="1069246" y="9478115"/>
                  </a:lnTo>
                  <a:lnTo>
                    <a:pt x="1118635" y="9502436"/>
                  </a:lnTo>
                  <a:lnTo>
                    <a:pt x="1168023" y="9526007"/>
                  </a:lnTo>
                  <a:lnTo>
                    <a:pt x="1217412" y="9548831"/>
                  </a:lnTo>
                  <a:lnTo>
                    <a:pt x="1266800" y="9570906"/>
                  </a:lnTo>
                  <a:lnTo>
                    <a:pt x="1316189" y="9592233"/>
                  </a:lnTo>
                  <a:lnTo>
                    <a:pt x="1365578" y="9612811"/>
                  </a:lnTo>
                  <a:lnTo>
                    <a:pt x="1374627" y="9618424"/>
                  </a:lnTo>
                  <a:lnTo>
                    <a:pt x="1380731" y="9627404"/>
                  </a:lnTo>
                  <a:lnTo>
                    <a:pt x="1382625" y="9638067"/>
                  </a:lnTo>
                  <a:lnTo>
                    <a:pt x="1379047" y="9648731"/>
                  </a:lnTo>
                  <a:lnTo>
                    <a:pt x="1374908" y="9654623"/>
                  </a:lnTo>
                  <a:lnTo>
                    <a:pt x="1369506" y="9658833"/>
                  </a:lnTo>
                  <a:lnTo>
                    <a:pt x="1363262" y="9661358"/>
                  </a:lnTo>
                  <a:lnTo>
                    <a:pt x="1356598" y="9662200"/>
                  </a:lnTo>
                  <a:close/>
                </a:path>
                <a:path w="8280400" h="9683750">
                  <a:moveTo>
                    <a:pt x="5491768" y="9523014"/>
                  </a:moveTo>
                  <a:lnTo>
                    <a:pt x="5473808" y="9523014"/>
                  </a:lnTo>
                  <a:lnTo>
                    <a:pt x="5467144" y="9522172"/>
                  </a:lnTo>
                  <a:lnTo>
                    <a:pt x="5460900" y="9519646"/>
                  </a:lnTo>
                  <a:lnTo>
                    <a:pt x="5455498" y="9515437"/>
                  </a:lnTo>
                  <a:lnTo>
                    <a:pt x="5451359" y="9509544"/>
                  </a:lnTo>
                  <a:lnTo>
                    <a:pt x="5449675" y="9498881"/>
                  </a:lnTo>
                  <a:lnTo>
                    <a:pt x="5451359" y="9488217"/>
                  </a:lnTo>
                  <a:lnTo>
                    <a:pt x="5456410" y="9479238"/>
                  </a:lnTo>
                  <a:lnTo>
                    <a:pt x="5464829" y="9473625"/>
                  </a:lnTo>
                  <a:lnTo>
                    <a:pt x="5656729" y="9373518"/>
                  </a:lnTo>
                  <a:lnTo>
                    <a:pt x="5704704" y="9347556"/>
                  </a:lnTo>
                  <a:lnTo>
                    <a:pt x="5752180" y="9320970"/>
                  </a:lnTo>
                  <a:lnTo>
                    <a:pt x="5762844" y="9316691"/>
                  </a:lnTo>
                  <a:lnTo>
                    <a:pt x="5773507" y="9317041"/>
                  </a:lnTo>
                  <a:lnTo>
                    <a:pt x="5782487" y="9321601"/>
                  </a:lnTo>
                  <a:lnTo>
                    <a:pt x="5788099" y="9329949"/>
                  </a:lnTo>
                  <a:lnTo>
                    <a:pt x="5792379" y="9340613"/>
                  </a:lnTo>
                  <a:lnTo>
                    <a:pt x="5792028" y="9351276"/>
                  </a:lnTo>
                  <a:lnTo>
                    <a:pt x="5787468" y="9360256"/>
                  </a:lnTo>
                  <a:lnTo>
                    <a:pt x="5779120" y="9365868"/>
                  </a:lnTo>
                  <a:lnTo>
                    <a:pt x="5683668" y="9419581"/>
                  </a:lnTo>
                  <a:lnTo>
                    <a:pt x="5587219" y="9472295"/>
                  </a:lnTo>
                  <a:lnTo>
                    <a:pt x="5491768" y="9523014"/>
                  </a:lnTo>
                  <a:close/>
                </a:path>
                <a:path w="8280400" h="9683750">
                  <a:moveTo>
                    <a:pt x="777404" y="9374849"/>
                  </a:moveTo>
                  <a:lnTo>
                    <a:pt x="759445" y="9374849"/>
                  </a:lnTo>
                  <a:lnTo>
                    <a:pt x="754955" y="9370359"/>
                  </a:lnTo>
                  <a:lnTo>
                    <a:pt x="707832" y="9343045"/>
                  </a:lnTo>
                  <a:lnTo>
                    <a:pt x="660834" y="9314984"/>
                  </a:lnTo>
                  <a:lnTo>
                    <a:pt x="614085" y="9286174"/>
                  </a:lnTo>
                  <a:lnTo>
                    <a:pt x="567711" y="9256616"/>
                  </a:lnTo>
                  <a:lnTo>
                    <a:pt x="521835" y="9226309"/>
                  </a:lnTo>
                  <a:lnTo>
                    <a:pt x="476583" y="9195254"/>
                  </a:lnTo>
                  <a:lnTo>
                    <a:pt x="463324" y="9167473"/>
                  </a:lnTo>
                  <a:lnTo>
                    <a:pt x="467603" y="9159335"/>
                  </a:lnTo>
                  <a:lnTo>
                    <a:pt x="475741" y="9150987"/>
                  </a:lnTo>
                  <a:lnTo>
                    <a:pt x="485563" y="9146427"/>
                  </a:lnTo>
                  <a:lnTo>
                    <a:pt x="495384" y="9146076"/>
                  </a:lnTo>
                  <a:lnTo>
                    <a:pt x="503522" y="9150356"/>
                  </a:lnTo>
                  <a:lnTo>
                    <a:pt x="594484" y="9208558"/>
                  </a:lnTo>
                  <a:lnTo>
                    <a:pt x="686443" y="9265762"/>
                  </a:lnTo>
                  <a:lnTo>
                    <a:pt x="777404" y="9320971"/>
                  </a:lnTo>
                  <a:lnTo>
                    <a:pt x="785753" y="9328477"/>
                  </a:lnTo>
                  <a:lnTo>
                    <a:pt x="790313" y="9337246"/>
                  </a:lnTo>
                  <a:lnTo>
                    <a:pt x="790663" y="9346858"/>
                  </a:lnTo>
                  <a:lnTo>
                    <a:pt x="786384" y="9356890"/>
                  </a:lnTo>
                  <a:lnTo>
                    <a:pt x="786384" y="9370359"/>
                  </a:lnTo>
                  <a:lnTo>
                    <a:pt x="777404" y="9374849"/>
                  </a:lnTo>
                  <a:close/>
                </a:path>
                <a:path w="8280400" h="9683750">
                  <a:moveTo>
                    <a:pt x="6039532" y="9199744"/>
                  </a:moveTo>
                  <a:lnTo>
                    <a:pt x="6035042" y="9199744"/>
                  </a:lnTo>
                  <a:lnTo>
                    <a:pt x="6028378" y="9198902"/>
                  </a:lnTo>
                  <a:lnTo>
                    <a:pt x="6022134" y="9196376"/>
                  </a:lnTo>
                  <a:lnTo>
                    <a:pt x="6016732" y="9192167"/>
                  </a:lnTo>
                  <a:lnTo>
                    <a:pt x="6012593" y="9186274"/>
                  </a:lnTo>
                  <a:lnTo>
                    <a:pt x="6008314" y="9175610"/>
                  </a:lnTo>
                  <a:lnTo>
                    <a:pt x="6008664" y="9164947"/>
                  </a:lnTo>
                  <a:lnTo>
                    <a:pt x="6013224" y="9155967"/>
                  </a:lnTo>
                  <a:lnTo>
                    <a:pt x="6066450" y="9120485"/>
                  </a:lnTo>
                  <a:lnTo>
                    <a:pt x="6111204" y="9089492"/>
                  </a:lnTo>
                  <a:lnTo>
                    <a:pt x="6155707" y="9057751"/>
                  </a:lnTo>
                  <a:lnTo>
                    <a:pt x="6286474" y="8961780"/>
                  </a:lnTo>
                  <a:lnTo>
                    <a:pt x="6296507" y="8956799"/>
                  </a:lnTo>
                  <a:lnTo>
                    <a:pt x="6328567" y="8985914"/>
                  </a:lnTo>
                  <a:lnTo>
                    <a:pt x="6325550" y="8994683"/>
                  </a:lnTo>
                  <a:lnTo>
                    <a:pt x="6274897" y="9035510"/>
                  </a:lnTo>
                  <a:lnTo>
                    <a:pt x="6231266" y="9068207"/>
                  </a:lnTo>
                  <a:lnTo>
                    <a:pt x="6187136" y="9100405"/>
                  </a:lnTo>
                  <a:lnTo>
                    <a:pt x="6053002" y="9195254"/>
                  </a:lnTo>
                  <a:lnTo>
                    <a:pt x="6048512" y="9195254"/>
                  </a:lnTo>
                  <a:lnTo>
                    <a:pt x="6039532" y="9199744"/>
                  </a:lnTo>
                  <a:close/>
                </a:path>
                <a:path w="8280400" h="9683750">
                  <a:moveTo>
                    <a:pt x="234130" y="9011169"/>
                  </a:moveTo>
                  <a:lnTo>
                    <a:pt x="211681" y="9011169"/>
                  </a:lnTo>
                  <a:lnTo>
                    <a:pt x="207191" y="9006679"/>
                  </a:lnTo>
                  <a:lnTo>
                    <a:pt x="121883" y="8939164"/>
                  </a:lnTo>
                  <a:lnTo>
                    <a:pt x="36576" y="8870652"/>
                  </a:lnTo>
                  <a:lnTo>
                    <a:pt x="0" y="8840689"/>
                  </a:lnTo>
                  <a:lnTo>
                    <a:pt x="0" y="8766425"/>
                  </a:lnTo>
                  <a:lnTo>
                    <a:pt x="27950" y="8790812"/>
                  </a:lnTo>
                  <a:lnTo>
                    <a:pt x="69335" y="8825754"/>
                  </a:lnTo>
                  <a:lnTo>
                    <a:pt x="111220" y="8860197"/>
                  </a:lnTo>
                  <a:lnTo>
                    <a:pt x="153479" y="8894266"/>
                  </a:lnTo>
                  <a:lnTo>
                    <a:pt x="238620" y="8961780"/>
                  </a:lnTo>
                  <a:lnTo>
                    <a:pt x="246267" y="8969918"/>
                  </a:lnTo>
                  <a:lnTo>
                    <a:pt x="249283" y="8979740"/>
                  </a:lnTo>
                  <a:lnTo>
                    <a:pt x="248091" y="8989562"/>
                  </a:lnTo>
                  <a:lnTo>
                    <a:pt x="243110" y="8997700"/>
                  </a:lnTo>
                  <a:lnTo>
                    <a:pt x="243110" y="9006679"/>
                  </a:lnTo>
                  <a:lnTo>
                    <a:pt x="234130" y="9011169"/>
                  </a:lnTo>
                  <a:close/>
                </a:path>
                <a:path w="8280400" h="9683750">
                  <a:moveTo>
                    <a:pt x="6564847" y="8800145"/>
                  </a:moveTo>
                  <a:lnTo>
                    <a:pt x="6546888" y="8800145"/>
                  </a:lnTo>
                  <a:lnTo>
                    <a:pt x="6542398" y="8795655"/>
                  </a:lnTo>
                  <a:lnTo>
                    <a:pt x="6533418" y="8791166"/>
                  </a:lnTo>
                  <a:lnTo>
                    <a:pt x="6528437" y="8781063"/>
                  </a:lnTo>
                  <a:lnTo>
                    <a:pt x="6527245" y="8770961"/>
                  </a:lnTo>
                  <a:lnTo>
                    <a:pt x="6530261" y="8760859"/>
                  </a:lnTo>
                  <a:lnTo>
                    <a:pt x="6537908" y="8750757"/>
                  </a:lnTo>
                  <a:lnTo>
                    <a:pt x="6618560" y="8678753"/>
                  </a:lnTo>
                  <a:lnTo>
                    <a:pt x="6658574" y="8642439"/>
                  </a:lnTo>
                  <a:lnTo>
                    <a:pt x="6698213" y="8605751"/>
                  </a:lnTo>
                  <a:lnTo>
                    <a:pt x="6737354" y="8568564"/>
                  </a:lnTo>
                  <a:lnTo>
                    <a:pt x="6775872" y="8530754"/>
                  </a:lnTo>
                  <a:lnTo>
                    <a:pt x="6784080" y="8525703"/>
                  </a:lnTo>
                  <a:lnTo>
                    <a:pt x="6794392" y="8524019"/>
                  </a:lnTo>
                  <a:lnTo>
                    <a:pt x="6805547" y="8525703"/>
                  </a:lnTo>
                  <a:lnTo>
                    <a:pt x="6816280" y="8530754"/>
                  </a:lnTo>
                  <a:lnTo>
                    <a:pt x="6821331" y="8538962"/>
                  </a:lnTo>
                  <a:lnTo>
                    <a:pt x="6823015" y="8549275"/>
                  </a:lnTo>
                  <a:lnTo>
                    <a:pt x="6821331" y="8560429"/>
                  </a:lnTo>
                  <a:lnTo>
                    <a:pt x="6777763" y="8609305"/>
                  </a:lnTo>
                  <a:lnTo>
                    <a:pt x="6738622" y="8647324"/>
                  </a:lnTo>
                  <a:lnTo>
                    <a:pt x="6698982" y="8685093"/>
                  </a:lnTo>
                  <a:lnTo>
                    <a:pt x="6658968" y="8722488"/>
                  </a:lnTo>
                  <a:lnTo>
                    <a:pt x="6618705" y="8759383"/>
                  </a:lnTo>
                  <a:lnTo>
                    <a:pt x="6578317" y="8795656"/>
                  </a:lnTo>
                  <a:lnTo>
                    <a:pt x="6564847" y="8800145"/>
                  </a:lnTo>
                  <a:close/>
                </a:path>
                <a:path w="8280400" h="9683750">
                  <a:moveTo>
                    <a:pt x="7031794" y="8337689"/>
                  </a:moveTo>
                  <a:lnTo>
                    <a:pt x="7000364" y="8337689"/>
                  </a:lnTo>
                  <a:lnTo>
                    <a:pt x="6995875" y="8333198"/>
                  </a:lnTo>
                  <a:lnTo>
                    <a:pt x="6988228" y="8324990"/>
                  </a:lnTo>
                  <a:lnTo>
                    <a:pt x="6985211" y="8314678"/>
                  </a:lnTo>
                  <a:lnTo>
                    <a:pt x="6986404" y="8303523"/>
                  </a:lnTo>
                  <a:lnTo>
                    <a:pt x="6991385" y="8292790"/>
                  </a:lnTo>
                  <a:lnTo>
                    <a:pt x="7026950" y="8252028"/>
                  </a:lnTo>
                  <a:lnTo>
                    <a:pt x="7061892" y="8210642"/>
                  </a:lnTo>
                  <a:lnTo>
                    <a:pt x="7096336" y="8168757"/>
                  </a:lnTo>
                  <a:lnTo>
                    <a:pt x="7130405" y="8126498"/>
                  </a:lnTo>
                  <a:lnTo>
                    <a:pt x="7197919" y="8041357"/>
                  </a:lnTo>
                  <a:lnTo>
                    <a:pt x="7206057" y="8033710"/>
                  </a:lnTo>
                  <a:lnTo>
                    <a:pt x="7215879" y="8030693"/>
                  </a:lnTo>
                  <a:lnTo>
                    <a:pt x="7225700" y="8031886"/>
                  </a:lnTo>
                  <a:lnTo>
                    <a:pt x="7233838" y="8036867"/>
                  </a:lnTo>
                  <a:lnTo>
                    <a:pt x="7241485" y="8045005"/>
                  </a:lnTo>
                  <a:lnTo>
                    <a:pt x="7244502" y="8054826"/>
                  </a:lnTo>
                  <a:lnTo>
                    <a:pt x="7243309" y="8064648"/>
                  </a:lnTo>
                  <a:lnTo>
                    <a:pt x="7170814" y="8158093"/>
                  </a:lnTo>
                  <a:lnTo>
                    <a:pt x="7136745" y="8200747"/>
                  </a:lnTo>
                  <a:lnTo>
                    <a:pt x="7102302" y="8243401"/>
                  </a:lnTo>
                  <a:lnTo>
                    <a:pt x="7067360" y="8286055"/>
                  </a:lnTo>
                  <a:lnTo>
                    <a:pt x="7031794" y="8328708"/>
                  </a:lnTo>
                  <a:lnTo>
                    <a:pt x="7031794" y="8337689"/>
                  </a:lnTo>
                  <a:close/>
                </a:path>
                <a:path w="8280400" h="9683750">
                  <a:moveTo>
                    <a:pt x="7422412" y="7821354"/>
                  </a:moveTo>
                  <a:lnTo>
                    <a:pt x="7404453" y="7821354"/>
                  </a:lnTo>
                  <a:lnTo>
                    <a:pt x="7399963" y="7816863"/>
                  </a:lnTo>
                  <a:lnTo>
                    <a:pt x="7391615" y="7808725"/>
                  </a:lnTo>
                  <a:lnTo>
                    <a:pt x="7387055" y="7798904"/>
                  </a:lnTo>
                  <a:lnTo>
                    <a:pt x="7386704" y="7789082"/>
                  </a:lnTo>
                  <a:lnTo>
                    <a:pt x="7390984" y="7780944"/>
                  </a:lnTo>
                  <a:lnTo>
                    <a:pt x="7420147" y="7735713"/>
                  </a:lnTo>
                  <a:lnTo>
                    <a:pt x="7449186" y="7689983"/>
                  </a:lnTo>
                  <a:lnTo>
                    <a:pt x="7477975" y="7644003"/>
                  </a:lnTo>
                  <a:lnTo>
                    <a:pt x="7506390" y="7598023"/>
                  </a:lnTo>
                  <a:lnTo>
                    <a:pt x="7534306" y="7552293"/>
                  </a:lnTo>
                  <a:lnTo>
                    <a:pt x="7561599" y="7507062"/>
                  </a:lnTo>
                  <a:lnTo>
                    <a:pt x="7569105" y="7498713"/>
                  </a:lnTo>
                  <a:lnTo>
                    <a:pt x="7577875" y="7494154"/>
                  </a:lnTo>
                  <a:lnTo>
                    <a:pt x="7587486" y="7493803"/>
                  </a:lnTo>
                  <a:lnTo>
                    <a:pt x="7597518" y="7498082"/>
                  </a:lnTo>
                  <a:lnTo>
                    <a:pt x="7605866" y="7505589"/>
                  </a:lnTo>
                  <a:lnTo>
                    <a:pt x="7610426" y="7514358"/>
                  </a:lnTo>
                  <a:lnTo>
                    <a:pt x="7610777" y="7523969"/>
                  </a:lnTo>
                  <a:lnTo>
                    <a:pt x="7606498" y="7534001"/>
                  </a:lnTo>
                  <a:lnTo>
                    <a:pt x="7579184" y="7581124"/>
                  </a:lnTo>
                  <a:lnTo>
                    <a:pt x="7551123" y="7628123"/>
                  </a:lnTo>
                  <a:lnTo>
                    <a:pt x="7522313" y="7674871"/>
                  </a:lnTo>
                  <a:lnTo>
                    <a:pt x="7492754" y="7721246"/>
                  </a:lnTo>
                  <a:lnTo>
                    <a:pt x="7462448" y="7767121"/>
                  </a:lnTo>
                  <a:lnTo>
                    <a:pt x="7431393" y="7812373"/>
                  </a:lnTo>
                  <a:lnTo>
                    <a:pt x="7431392" y="7816863"/>
                  </a:lnTo>
                  <a:lnTo>
                    <a:pt x="7422412" y="7821354"/>
                  </a:lnTo>
                  <a:close/>
                </a:path>
                <a:path w="8280400" h="9683750">
                  <a:moveTo>
                    <a:pt x="7741193" y="7255630"/>
                  </a:moveTo>
                  <a:lnTo>
                    <a:pt x="7732213" y="7255630"/>
                  </a:lnTo>
                  <a:lnTo>
                    <a:pt x="7727723" y="7251139"/>
                  </a:lnTo>
                  <a:lnTo>
                    <a:pt x="7719305" y="7245527"/>
                  </a:lnTo>
                  <a:lnTo>
                    <a:pt x="7714254" y="7236547"/>
                  </a:lnTo>
                  <a:lnTo>
                    <a:pt x="7712570" y="7225884"/>
                  </a:lnTo>
                  <a:lnTo>
                    <a:pt x="7714254" y="7215220"/>
                  </a:lnTo>
                  <a:lnTo>
                    <a:pt x="7738574" y="7165832"/>
                  </a:lnTo>
                  <a:lnTo>
                    <a:pt x="7762146" y="7116443"/>
                  </a:lnTo>
                  <a:lnTo>
                    <a:pt x="7784969" y="7067055"/>
                  </a:lnTo>
                  <a:lnTo>
                    <a:pt x="7807044" y="7017666"/>
                  </a:lnTo>
                  <a:lnTo>
                    <a:pt x="7828371" y="6968277"/>
                  </a:lnTo>
                  <a:lnTo>
                    <a:pt x="7848950" y="6918889"/>
                  </a:lnTo>
                  <a:lnTo>
                    <a:pt x="7854562" y="6909839"/>
                  </a:lnTo>
                  <a:lnTo>
                    <a:pt x="7863542" y="6903735"/>
                  </a:lnTo>
                  <a:lnTo>
                    <a:pt x="7874205" y="6901841"/>
                  </a:lnTo>
                  <a:lnTo>
                    <a:pt x="7884869" y="6905419"/>
                  </a:lnTo>
                  <a:lnTo>
                    <a:pt x="7893919" y="6911031"/>
                  </a:lnTo>
                  <a:lnTo>
                    <a:pt x="7900022" y="6920011"/>
                  </a:lnTo>
                  <a:lnTo>
                    <a:pt x="7901916" y="6930675"/>
                  </a:lnTo>
                  <a:lnTo>
                    <a:pt x="7898338" y="6941338"/>
                  </a:lnTo>
                  <a:lnTo>
                    <a:pt x="7877760" y="6991059"/>
                  </a:lnTo>
                  <a:lnTo>
                    <a:pt x="7856433" y="7041279"/>
                  </a:lnTo>
                  <a:lnTo>
                    <a:pt x="7834358" y="7091749"/>
                  </a:lnTo>
                  <a:lnTo>
                    <a:pt x="7811534" y="7142218"/>
                  </a:lnTo>
                  <a:lnTo>
                    <a:pt x="7787962" y="7192438"/>
                  </a:lnTo>
                  <a:lnTo>
                    <a:pt x="7763642" y="7242159"/>
                  </a:lnTo>
                  <a:lnTo>
                    <a:pt x="7747858" y="7254788"/>
                  </a:lnTo>
                  <a:lnTo>
                    <a:pt x="7741193" y="7255630"/>
                  </a:lnTo>
                  <a:close/>
                </a:path>
                <a:path w="8280400" h="9683750">
                  <a:moveTo>
                    <a:pt x="7992626" y="6649497"/>
                  </a:moveTo>
                  <a:lnTo>
                    <a:pt x="7983646" y="6649497"/>
                  </a:lnTo>
                  <a:lnTo>
                    <a:pt x="7974526" y="6644516"/>
                  </a:lnTo>
                  <a:lnTo>
                    <a:pt x="7967932" y="6636589"/>
                  </a:lnTo>
                  <a:lnTo>
                    <a:pt x="7964705" y="6626136"/>
                  </a:lnTo>
                  <a:lnTo>
                    <a:pt x="7965687" y="6613578"/>
                  </a:lnTo>
                  <a:lnTo>
                    <a:pt x="7983273" y="6561944"/>
                  </a:lnTo>
                  <a:lnTo>
                    <a:pt x="8000110" y="6510311"/>
                  </a:lnTo>
                  <a:lnTo>
                    <a:pt x="8016198" y="6458677"/>
                  </a:lnTo>
                  <a:lnTo>
                    <a:pt x="8031539" y="6407044"/>
                  </a:lnTo>
                  <a:lnTo>
                    <a:pt x="8046131" y="6355411"/>
                  </a:lnTo>
                  <a:lnTo>
                    <a:pt x="8059975" y="6303777"/>
                  </a:lnTo>
                  <a:lnTo>
                    <a:pt x="8064886" y="6294657"/>
                  </a:lnTo>
                  <a:lnTo>
                    <a:pt x="8072322" y="6288063"/>
                  </a:lnTo>
                  <a:lnTo>
                    <a:pt x="8081442" y="6284836"/>
                  </a:lnTo>
                  <a:lnTo>
                    <a:pt x="8091404" y="6285818"/>
                  </a:lnTo>
                  <a:lnTo>
                    <a:pt x="8100524" y="6290729"/>
                  </a:lnTo>
                  <a:lnTo>
                    <a:pt x="8107118" y="6298165"/>
                  </a:lnTo>
                  <a:lnTo>
                    <a:pt x="8110345" y="6307285"/>
                  </a:lnTo>
                  <a:lnTo>
                    <a:pt x="8109363" y="6317247"/>
                  </a:lnTo>
                  <a:lnTo>
                    <a:pt x="8095519" y="6369213"/>
                  </a:lnTo>
                  <a:lnTo>
                    <a:pt x="8080927" y="6421678"/>
                  </a:lnTo>
                  <a:lnTo>
                    <a:pt x="8065586" y="6474392"/>
                  </a:lnTo>
                  <a:lnTo>
                    <a:pt x="8049498" y="6527107"/>
                  </a:lnTo>
                  <a:lnTo>
                    <a:pt x="8032661" y="6579572"/>
                  </a:lnTo>
                  <a:lnTo>
                    <a:pt x="8015075" y="6631538"/>
                  </a:lnTo>
                  <a:lnTo>
                    <a:pt x="7999291" y="6648585"/>
                  </a:lnTo>
                  <a:lnTo>
                    <a:pt x="7992626" y="6649497"/>
                  </a:lnTo>
                  <a:close/>
                </a:path>
                <a:path w="8280400" h="9683750">
                  <a:moveTo>
                    <a:pt x="8158751" y="6020915"/>
                  </a:moveTo>
                  <a:lnTo>
                    <a:pt x="8154261" y="6020915"/>
                  </a:lnTo>
                  <a:lnTo>
                    <a:pt x="8145071" y="6016004"/>
                  </a:lnTo>
                  <a:lnTo>
                    <a:pt x="8137985" y="6008568"/>
                  </a:lnTo>
                  <a:lnTo>
                    <a:pt x="8133425" y="5999448"/>
                  </a:lnTo>
                  <a:lnTo>
                    <a:pt x="8131812" y="5989486"/>
                  </a:lnTo>
                  <a:lnTo>
                    <a:pt x="8142662" y="5935629"/>
                  </a:lnTo>
                  <a:lnTo>
                    <a:pt x="8152764" y="5881896"/>
                  </a:lnTo>
                  <a:lnTo>
                    <a:pt x="8162118" y="5828412"/>
                  </a:lnTo>
                  <a:lnTo>
                    <a:pt x="8170724" y="5775303"/>
                  </a:lnTo>
                  <a:lnTo>
                    <a:pt x="8178581" y="5722692"/>
                  </a:lnTo>
                  <a:lnTo>
                    <a:pt x="8185690" y="5670705"/>
                  </a:lnTo>
                  <a:lnTo>
                    <a:pt x="8188075" y="5660884"/>
                  </a:lnTo>
                  <a:lnTo>
                    <a:pt x="8194670" y="5652746"/>
                  </a:lnTo>
                  <a:lnTo>
                    <a:pt x="8204631" y="5647975"/>
                  </a:lnTo>
                  <a:lnTo>
                    <a:pt x="8217119" y="5648256"/>
                  </a:lnTo>
                  <a:lnTo>
                    <a:pt x="8226940" y="5650641"/>
                  </a:lnTo>
                  <a:lnTo>
                    <a:pt x="8235078" y="5657236"/>
                  </a:lnTo>
                  <a:lnTo>
                    <a:pt x="8239849" y="5667198"/>
                  </a:lnTo>
                  <a:lnTo>
                    <a:pt x="8239568" y="5679685"/>
                  </a:lnTo>
                  <a:lnTo>
                    <a:pt x="8232459" y="5733563"/>
                  </a:lnTo>
                  <a:lnTo>
                    <a:pt x="8224602" y="5787442"/>
                  </a:lnTo>
                  <a:lnTo>
                    <a:pt x="8215996" y="5841320"/>
                  </a:lnTo>
                  <a:lnTo>
                    <a:pt x="8206643" y="5895199"/>
                  </a:lnTo>
                  <a:lnTo>
                    <a:pt x="8196540" y="5949077"/>
                  </a:lnTo>
                  <a:lnTo>
                    <a:pt x="8185690" y="6002955"/>
                  </a:lnTo>
                  <a:lnTo>
                    <a:pt x="8168012" y="6019372"/>
                  </a:lnTo>
                  <a:lnTo>
                    <a:pt x="8158751" y="6020915"/>
                  </a:lnTo>
                  <a:close/>
                </a:path>
                <a:path w="8280400" h="9683750">
                  <a:moveTo>
                    <a:pt x="8244059" y="5374374"/>
                  </a:moveTo>
                  <a:lnTo>
                    <a:pt x="8232273" y="5372059"/>
                  </a:lnTo>
                  <a:lnTo>
                    <a:pt x="8223855" y="5365956"/>
                  </a:lnTo>
                  <a:lnTo>
                    <a:pt x="8218803" y="5357327"/>
                  </a:lnTo>
                  <a:lnTo>
                    <a:pt x="8217119" y="5347435"/>
                  </a:lnTo>
                  <a:lnTo>
                    <a:pt x="8220903" y="5293557"/>
                  </a:lnTo>
                  <a:lnTo>
                    <a:pt x="8223439" y="5239678"/>
                  </a:lnTo>
                  <a:lnTo>
                    <a:pt x="8224977" y="5185800"/>
                  </a:lnTo>
                  <a:lnTo>
                    <a:pt x="8225767" y="5131921"/>
                  </a:lnTo>
                  <a:lnTo>
                    <a:pt x="8226056" y="5078376"/>
                  </a:lnTo>
                  <a:lnTo>
                    <a:pt x="8226100" y="5010691"/>
                  </a:lnTo>
                  <a:lnTo>
                    <a:pt x="8228414" y="5000803"/>
                  </a:lnTo>
                  <a:lnTo>
                    <a:pt x="8234518" y="4992174"/>
                  </a:lnTo>
                  <a:lnTo>
                    <a:pt x="8243147" y="4986071"/>
                  </a:lnTo>
                  <a:lnTo>
                    <a:pt x="8253038" y="4983756"/>
                  </a:lnTo>
                  <a:lnTo>
                    <a:pt x="8262930" y="4986071"/>
                  </a:lnTo>
                  <a:lnTo>
                    <a:pt x="8271560" y="4992174"/>
                  </a:lnTo>
                  <a:lnTo>
                    <a:pt x="8277663" y="5000803"/>
                  </a:lnTo>
                  <a:lnTo>
                    <a:pt x="8279977" y="5010691"/>
                  </a:lnTo>
                  <a:lnTo>
                    <a:pt x="8279977" y="5024311"/>
                  </a:lnTo>
                  <a:lnTo>
                    <a:pt x="8279625" y="5078376"/>
                  </a:lnTo>
                  <a:lnTo>
                    <a:pt x="8278648" y="5133086"/>
                  </a:lnTo>
                  <a:lnTo>
                    <a:pt x="8277172" y="5188045"/>
                  </a:lnTo>
                  <a:lnTo>
                    <a:pt x="8275322" y="5243004"/>
                  </a:lnTo>
                  <a:lnTo>
                    <a:pt x="8273222" y="5297714"/>
                  </a:lnTo>
                  <a:lnTo>
                    <a:pt x="8270998" y="5351925"/>
                  </a:lnTo>
                  <a:lnTo>
                    <a:pt x="8253950" y="5372129"/>
                  </a:lnTo>
                  <a:lnTo>
                    <a:pt x="8244059" y="5374374"/>
                  </a:lnTo>
                  <a:close/>
                </a:path>
                <a:path w="8280400" h="9683750">
                  <a:moveTo>
                    <a:pt x="8244059" y="4709873"/>
                  </a:moveTo>
                  <a:lnTo>
                    <a:pt x="8212609" y="4629056"/>
                  </a:lnTo>
                  <a:lnTo>
                    <a:pt x="8207974" y="4575177"/>
                  </a:lnTo>
                  <a:lnTo>
                    <a:pt x="8203089" y="4521299"/>
                  </a:lnTo>
                  <a:lnTo>
                    <a:pt x="8197830" y="4467420"/>
                  </a:lnTo>
                  <a:lnTo>
                    <a:pt x="8192072" y="4413542"/>
                  </a:lnTo>
                  <a:lnTo>
                    <a:pt x="8185690" y="4359664"/>
                  </a:lnTo>
                  <a:lnTo>
                    <a:pt x="8187304" y="4349702"/>
                  </a:lnTo>
                  <a:lnTo>
                    <a:pt x="8191864" y="4340582"/>
                  </a:lnTo>
                  <a:lnTo>
                    <a:pt x="8198950" y="4333145"/>
                  </a:lnTo>
                  <a:lnTo>
                    <a:pt x="8208140" y="4328235"/>
                  </a:lnTo>
                  <a:lnTo>
                    <a:pt x="8218102" y="4329848"/>
                  </a:lnTo>
                  <a:lnTo>
                    <a:pt x="8246262" y="4404895"/>
                  </a:lnTo>
                  <a:lnTo>
                    <a:pt x="8252706" y="4459605"/>
                  </a:lnTo>
                  <a:lnTo>
                    <a:pt x="8258651" y="4514564"/>
                  </a:lnTo>
                  <a:lnTo>
                    <a:pt x="8263848" y="4569524"/>
                  </a:lnTo>
                  <a:lnTo>
                    <a:pt x="8268046" y="4624234"/>
                  </a:lnTo>
                  <a:lnTo>
                    <a:pt x="8270998" y="4678445"/>
                  </a:lnTo>
                  <a:lnTo>
                    <a:pt x="8268683" y="4688406"/>
                  </a:lnTo>
                  <a:lnTo>
                    <a:pt x="8262579" y="4697526"/>
                  </a:lnTo>
                  <a:lnTo>
                    <a:pt x="8253950" y="4704963"/>
                  </a:lnTo>
                  <a:lnTo>
                    <a:pt x="8244059" y="4709873"/>
                  </a:lnTo>
                  <a:close/>
                </a:path>
                <a:path w="8280400" h="9683750">
                  <a:moveTo>
                    <a:pt x="8154261" y="4058842"/>
                  </a:moveTo>
                  <a:lnTo>
                    <a:pt x="8116056" y="3982868"/>
                  </a:lnTo>
                  <a:lnTo>
                    <a:pt x="8104540" y="3929966"/>
                  </a:lnTo>
                  <a:lnTo>
                    <a:pt x="8092526" y="3877564"/>
                  </a:lnTo>
                  <a:lnTo>
                    <a:pt x="8079763" y="3825535"/>
                  </a:lnTo>
                  <a:lnTo>
                    <a:pt x="8066002" y="3773756"/>
                  </a:lnTo>
                  <a:lnTo>
                    <a:pt x="8050994" y="3722102"/>
                  </a:lnTo>
                  <a:lnTo>
                    <a:pt x="8050012" y="3711508"/>
                  </a:lnTo>
                  <a:lnTo>
                    <a:pt x="8053239" y="3701336"/>
                  </a:lnTo>
                  <a:lnTo>
                    <a:pt x="8059834" y="3693689"/>
                  </a:lnTo>
                  <a:lnTo>
                    <a:pt x="8068954" y="3690673"/>
                  </a:lnTo>
                  <a:lnTo>
                    <a:pt x="8079547" y="3689691"/>
                  </a:lnTo>
                  <a:lnTo>
                    <a:pt x="8089719" y="3692918"/>
                  </a:lnTo>
                  <a:lnTo>
                    <a:pt x="8113831" y="3760619"/>
                  </a:lnTo>
                  <a:lnTo>
                    <a:pt x="8127156" y="3813230"/>
                  </a:lnTo>
                  <a:lnTo>
                    <a:pt x="8140230" y="3866339"/>
                  </a:lnTo>
                  <a:lnTo>
                    <a:pt x="8152931" y="3919823"/>
                  </a:lnTo>
                  <a:lnTo>
                    <a:pt x="8165132" y="3973555"/>
                  </a:lnTo>
                  <a:lnTo>
                    <a:pt x="8176710" y="4027413"/>
                  </a:lnTo>
                  <a:lnTo>
                    <a:pt x="8177622" y="4037375"/>
                  </a:lnTo>
                  <a:lnTo>
                    <a:pt x="8173904" y="4046495"/>
                  </a:lnTo>
                  <a:lnTo>
                    <a:pt x="8165976" y="4053931"/>
                  </a:lnTo>
                  <a:lnTo>
                    <a:pt x="8154261" y="4058842"/>
                  </a:lnTo>
                  <a:close/>
                </a:path>
                <a:path w="8280400" h="9683750">
                  <a:moveTo>
                    <a:pt x="7992626" y="3430260"/>
                  </a:moveTo>
                  <a:lnTo>
                    <a:pt x="7988136" y="3430260"/>
                  </a:lnTo>
                  <a:lnTo>
                    <a:pt x="7978875" y="3428717"/>
                  </a:lnTo>
                  <a:lnTo>
                    <a:pt x="7971299" y="3424648"/>
                  </a:lnTo>
                  <a:lnTo>
                    <a:pt x="7965406" y="3418895"/>
                  </a:lnTo>
                  <a:lnTo>
                    <a:pt x="7961196" y="3412301"/>
                  </a:lnTo>
                  <a:lnTo>
                    <a:pt x="7943195" y="3361000"/>
                  </a:lnTo>
                  <a:lnTo>
                    <a:pt x="7924945" y="3310198"/>
                  </a:lnTo>
                  <a:lnTo>
                    <a:pt x="7906195" y="3259645"/>
                  </a:lnTo>
                  <a:lnTo>
                    <a:pt x="7886697" y="3209092"/>
                  </a:lnTo>
                  <a:lnTo>
                    <a:pt x="7866202" y="3158290"/>
                  </a:lnTo>
                  <a:lnTo>
                    <a:pt x="7844459" y="3106989"/>
                  </a:lnTo>
                  <a:lnTo>
                    <a:pt x="7842776" y="3096326"/>
                  </a:lnTo>
                  <a:lnTo>
                    <a:pt x="7844459" y="3085662"/>
                  </a:lnTo>
                  <a:lnTo>
                    <a:pt x="7849510" y="3076683"/>
                  </a:lnTo>
                  <a:lnTo>
                    <a:pt x="7857929" y="3071070"/>
                  </a:lnTo>
                  <a:lnTo>
                    <a:pt x="7868593" y="3069387"/>
                  </a:lnTo>
                  <a:lnTo>
                    <a:pt x="7879256" y="3071070"/>
                  </a:lnTo>
                  <a:lnTo>
                    <a:pt x="7914032" y="3134282"/>
                  </a:lnTo>
                  <a:lnTo>
                    <a:pt x="7934091" y="3184647"/>
                  </a:lnTo>
                  <a:lnTo>
                    <a:pt x="7953900" y="3235512"/>
                  </a:lnTo>
                  <a:lnTo>
                    <a:pt x="7973336" y="3286750"/>
                  </a:lnTo>
                  <a:lnTo>
                    <a:pt x="7992272" y="3338239"/>
                  </a:lnTo>
                  <a:lnTo>
                    <a:pt x="8010585" y="3389851"/>
                  </a:lnTo>
                  <a:lnTo>
                    <a:pt x="8011567" y="3400515"/>
                  </a:lnTo>
                  <a:lnTo>
                    <a:pt x="8008340" y="3411178"/>
                  </a:lnTo>
                  <a:lnTo>
                    <a:pt x="8001746" y="3420158"/>
                  </a:lnTo>
                  <a:lnTo>
                    <a:pt x="7992626" y="3425770"/>
                  </a:lnTo>
                  <a:lnTo>
                    <a:pt x="7992626" y="3430260"/>
                  </a:lnTo>
                  <a:close/>
                </a:path>
                <a:path w="8280400" h="9683750">
                  <a:moveTo>
                    <a:pt x="7741193" y="2828618"/>
                  </a:moveTo>
                  <a:lnTo>
                    <a:pt x="7736703" y="2828618"/>
                  </a:lnTo>
                  <a:lnTo>
                    <a:pt x="7730039" y="2827776"/>
                  </a:lnTo>
                  <a:lnTo>
                    <a:pt x="7723795" y="2825251"/>
                  </a:lnTo>
                  <a:lnTo>
                    <a:pt x="7718393" y="2821041"/>
                  </a:lnTo>
                  <a:lnTo>
                    <a:pt x="7714254" y="2815148"/>
                  </a:lnTo>
                  <a:lnTo>
                    <a:pt x="7639610" y="2671472"/>
                  </a:lnTo>
                  <a:lnTo>
                    <a:pt x="7614147" y="2623248"/>
                  </a:lnTo>
                  <a:lnTo>
                    <a:pt x="7588185" y="2575273"/>
                  </a:lnTo>
                  <a:lnTo>
                    <a:pt x="7561599" y="2527796"/>
                  </a:lnTo>
                  <a:lnTo>
                    <a:pt x="7557319" y="2517133"/>
                  </a:lnTo>
                  <a:lnTo>
                    <a:pt x="7557670" y="2506470"/>
                  </a:lnTo>
                  <a:lnTo>
                    <a:pt x="7562230" y="2497490"/>
                  </a:lnTo>
                  <a:lnTo>
                    <a:pt x="7570579" y="2491877"/>
                  </a:lnTo>
                  <a:lnTo>
                    <a:pt x="7581242" y="2487598"/>
                  </a:lnTo>
                  <a:lnTo>
                    <a:pt x="7591905" y="2487949"/>
                  </a:lnTo>
                  <a:lnTo>
                    <a:pt x="7633416" y="2548333"/>
                  </a:lnTo>
                  <a:lnTo>
                    <a:pt x="7660210" y="2596309"/>
                  </a:lnTo>
                  <a:lnTo>
                    <a:pt x="7686754" y="2644533"/>
                  </a:lnTo>
                  <a:lnTo>
                    <a:pt x="7712924" y="2692758"/>
                  </a:lnTo>
                  <a:lnTo>
                    <a:pt x="7738595" y="2740733"/>
                  </a:lnTo>
                  <a:lnTo>
                    <a:pt x="7763643" y="2788209"/>
                  </a:lnTo>
                  <a:lnTo>
                    <a:pt x="7765327" y="2798872"/>
                  </a:lnTo>
                  <a:lnTo>
                    <a:pt x="7763643" y="2809536"/>
                  </a:lnTo>
                  <a:lnTo>
                    <a:pt x="7758592" y="2818516"/>
                  </a:lnTo>
                  <a:lnTo>
                    <a:pt x="7750173" y="2824128"/>
                  </a:lnTo>
                  <a:lnTo>
                    <a:pt x="7741193" y="2828618"/>
                  </a:lnTo>
                  <a:close/>
                </a:path>
                <a:path w="8280400" h="9683750">
                  <a:moveTo>
                    <a:pt x="7417923" y="2262894"/>
                  </a:moveTo>
                  <a:lnTo>
                    <a:pt x="7408943" y="2262894"/>
                  </a:lnTo>
                  <a:lnTo>
                    <a:pt x="7402278" y="2262052"/>
                  </a:lnTo>
                  <a:lnTo>
                    <a:pt x="7396035" y="2259527"/>
                  </a:lnTo>
                  <a:lnTo>
                    <a:pt x="7390633" y="2255318"/>
                  </a:lnTo>
                  <a:lnTo>
                    <a:pt x="7386493" y="2249425"/>
                  </a:lnTo>
                  <a:lnTo>
                    <a:pt x="7356623" y="2204547"/>
                  </a:lnTo>
                  <a:lnTo>
                    <a:pt x="7325631" y="2159793"/>
                  </a:lnTo>
                  <a:lnTo>
                    <a:pt x="7293890" y="2115290"/>
                  </a:lnTo>
                  <a:lnTo>
                    <a:pt x="7261775" y="2071160"/>
                  </a:lnTo>
                  <a:lnTo>
                    <a:pt x="7197919" y="1984522"/>
                  </a:lnTo>
                  <a:lnTo>
                    <a:pt x="7192938" y="1974490"/>
                  </a:lnTo>
                  <a:lnTo>
                    <a:pt x="7222053" y="1942430"/>
                  </a:lnTo>
                  <a:lnTo>
                    <a:pt x="7230822" y="1945446"/>
                  </a:lnTo>
                  <a:lnTo>
                    <a:pt x="7271649" y="1996100"/>
                  </a:lnTo>
                  <a:lnTo>
                    <a:pt x="7304346" y="2039731"/>
                  </a:lnTo>
                  <a:lnTo>
                    <a:pt x="7336544" y="2083861"/>
                  </a:lnTo>
                  <a:lnTo>
                    <a:pt x="7368368" y="2128364"/>
                  </a:lnTo>
                  <a:lnTo>
                    <a:pt x="7431393" y="2217995"/>
                  </a:lnTo>
                  <a:lnTo>
                    <a:pt x="7435672" y="2228659"/>
                  </a:lnTo>
                  <a:lnTo>
                    <a:pt x="7435322" y="2239322"/>
                  </a:lnTo>
                  <a:lnTo>
                    <a:pt x="7430762" y="2248302"/>
                  </a:lnTo>
                  <a:lnTo>
                    <a:pt x="7422413" y="2253914"/>
                  </a:lnTo>
                  <a:lnTo>
                    <a:pt x="7417923" y="2262894"/>
                  </a:lnTo>
                  <a:close/>
                </a:path>
                <a:path w="8280400" h="9683750">
                  <a:moveTo>
                    <a:pt x="7022814" y="1746559"/>
                  </a:moveTo>
                  <a:lnTo>
                    <a:pt x="7000365" y="1746559"/>
                  </a:lnTo>
                  <a:lnTo>
                    <a:pt x="6995875" y="1742069"/>
                  </a:lnTo>
                  <a:lnTo>
                    <a:pt x="6986895" y="1737579"/>
                  </a:lnTo>
                  <a:lnTo>
                    <a:pt x="6950604" y="1697170"/>
                  </a:lnTo>
                  <a:lnTo>
                    <a:pt x="6913727" y="1656928"/>
                  </a:lnTo>
                  <a:lnTo>
                    <a:pt x="6876332" y="1616914"/>
                  </a:lnTo>
                  <a:lnTo>
                    <a:pt x="6838563" y="1577274"/>
                  </a:lnTo>
                  <a:lnTo>
                    <a:pt x="6800545" y="1538133"/>
                  </a:lnTo>
                  <a:lnTo>
                    <a:pt x="6762402" y="1499616"/>
                  </a:lnTo>
                  <a:lnTo>
                    <a:pt x="6757351" y="1491408"/>
                  </a:lnTo>
                  <a:lnTo>
                    <a:pt x="6755667" y="1481095"/>
                  </a:lnTo>
                  <a:lnTo>
                    <a:pt x="6757351" y="1469941"/>
                  </a:lnTo>
                  <a:lnTo>
                    <a:pt x="6762402" y="1459207"/>
                  </a:lnTo>
                  <a:lnTo>
                    <a:pt x="6770610" y="1454156"/>
                  </a:lnTo>
                  <a:lnTo>
                    <a:pt x="6780922" y="1452472"/>
                  </a:lnTo>
                  <a:lnTo>
                    <a:pt x="6792077" y="1454156"/>
                  </a:lnTo>
                  <a:lnTo>
                    <a:pt x="6840953" y="1497725"/>
                  </a:lnTo>
                  <a:lnTo>
                    <a:pt x="6878972" y="1536865"/>
                  </a:lnTo>
                  <a:lnTo>
                    <a:pt x="6916741" y="1576505"/>
                  </a:lnTo>
                  <a:lnTo>
                    <a:pt x="6954135" y="1616519"/>
                  </a:lnTo>
                  <a:lnTo>
                    <a:pt x="6991031" y="1656782"/>
                  </a:lnTo>
                  <a:lnTo>
                    <a:pt x="7027317" y="1697191"/>
                  </a:lnTo>
                  <a:lnTo>
                    <a:pt x="7033477" y="1715691"/>
                  </a:lnTo>
                  <a:lnTo>
                    <a:pt x="7030461" y="1726846"/>
                  </a:lnTo>
                  <a:lnTo>
                    <a:pt x="7022814" y="1737579"/>
                  </a:lnTo>
                  <a:lnTo>
                    <a:pt x="7022814" y="1746559"/>
                  </a:lnTo>
                  <a:close/>
                </a:path>
                <a:path w="8280400" h="9683750">
                  <a:moveTo>
                    <a:pt x="6551377" y="1288592"/>
                  </a:moveTo>
                  <a:lnTo>
                    <a:pt x="6533418" y="1288592"/>
                  </a:lnTo>
                  <a:lnTo>
                    <a:pt x="6528929" y="1284102"/>
                  </a:lnTo>
                  <a:lnTo>
                    <a:pt x="6488167" y="1248537"/>
                  </a:lnTo>
                  <a:lnTo>
                    <a:pt x="6446781" y="1213595"/>
                  </a:lnTo>
                  <a:lnTo>
                    <a:pt x="6404896" y="1179152"/>
                  </a:lnTo>
                  <a:lnTo>
                    <a:pt x="6362637" y="1145083"/>
                  </a:lnTo>
                  <a:lnTo>
                    <a:pt x="6277496" y="1077568"/>
                  </a:lnTo>
                  <a:lnTo>
                    <a:pt x="6269849" y="1069430"/>
                  </a:lnTo>
                  <a:lnTo>
                    <a:pt x="6266832" y="1059609"/>
                  </a:lnTo>
                  <a:lnTo>
                    <a:pt x="6268025" y="1049787"/>
                  </a:lnTo>
                  <a:lnTo>
                    <a:pt x="6273006" y="1041649"/>
                  </a:lnTo>
                  <a:lnTo>
                    <a:pt x="6281143" y="1034003"/>
                  </a:lnTo>
                  <a:lnTo>
                    <a:pt x="6290965" y="1030986"/>
                  </a:lnTo>
                  <a:lnTo>
                    <a:pt x="6300787" y="1032179"/>
                  </a:lnTo>
                  <a:lnTo>
                    <a:pt x="6436886" y="1138743"/>
                  </a:lnTo>
                  <a:lnTo>
                    <a:pt x="6479540" y="1173186"/>
                  </a:lnTo>
                  <a:lnTo>
                    <a:pt x="6522193" y="1208128"/>
                  </a:lnTo>
                  <a:lnTo>
                    <a:pt x="6564847" y="1243694"/>
                  </a:lnTo>
                  <a:lnTo>
                    <a:pt x="6575511" y="1262214"/>
                  </a:lnTo>
                  <a:lnTo>
                    <a:pt x="6574318" y="1273369"/>
                  </a:lnTo>
                  <a:lnTo>
                    <a:pt x="6569337" y="1284102"/>
                  </a:lnTo>
                  <a:lnTo>
                    <a:pt x="6560358" y="1284102"/>
                  </a:lnTo>
                  <a:lnTo>
                    <a:pt x="6551377" y="1288592"/>
                  </a:lnTo>
                  <a:close/>
                </a:path>
                <a:path w="8280400" h="9683750">
                  <a:moveTo>
                    <a:pt x="229640" y="1091038"/>
                  </a:moveTo>
                  <a:lnTo>
                    <a:pt x="207191" y="1091038"/>
                  </a:lnTo>
                  <a:lnTo>
                    <a:pt x="198211" y="1086548"/>
                  </a:lnTo>
                  <a:lnTo>
                    <a:pt x="193721" y="1082058"/>
                  </a:lnTo>
                  <a:lnTo>
                    <a:pt x="188740" y="1072026"/>
                  </a:lnTo>
                  <a:lnTo>
                    <a:pt x="187548" y="1062415"/>
                  </a:lnTo>
                  <a:lnTo>
                    <a:pt x="190564" y="1053646"/>
                  </a:lnTo>
                  <a:lnTo>
                    <a:pt x="241218" y="1012819"/>
                  </a:lnTo>
                  <a:lnTo>
                    <a:pt x="284849" y="980122"/>
                  </a:lnTo>
                  <a:lnTo>
                    <a:pt x="328979" y="947923"/>
                  </a:lnTo>
                  <a:lnTo>
                    <a:pt x="373482" y="916099"/>
                  </a:lnTo>
                  <a:lnTo>
                    <a:pt x="463113" y="853075"/>
                  </a:lnTo>
                  <a:lnTo>
                    <a:pt x="473777" y="848795"/>
                  </a:lnTo>
                  <a:lnTo>
                    <a:pt x="484440" y="849146"/>
                  </a:lnTo>
                  <a:lnTo>
                    <a:pt x="493420" y="853706"/>
                  </a:lnTo>
                  <a:lnTo>
                    <a:pt x="499032" y="862055"/>
                  </a:lnTo>
                  <a:lnTo>
                    <a:pt x="503312" y="872718"/>
                  </a:lnTo>
                  <a:lnTo>
                    <a:pt x="502961" y="883381"/>
                  </a:lnTo>
                  <a:lnTo>
                    <a:pt x="498401" y="892361"/>
                  </a:lnTo>
                  <a:lnTo>
                    <a:pt x="445175" y="927844"/>
                  </a:lnTo>
                  <a:lnTo>
                    <a:pt x="400422" y="958836"/>
                  </a:lnTo>
                  <a:lnTo>
                    <a:pt x="355918" y="990577"/>
                  </a:lnTo>
                  <a:lnTo>
                    <a:pt x="225150" y="1086548"/>
                  </a:lnTo>
                  <a:lnTo>
                    <a:pt x="229640" y="1091038"/>
                  </a:lnTo>
                  <a:close/>
                </a:path>
                <a:path w="8280400" h="9683750">
                  <a:moveTo>
                    <a:pt x="6035042" y="888994"/>
                  </a:moveTo>
                  <a:lnTo>
                    <a:pt x="6017083" y="888994"/>
                  </a:lnTo>
                  <a:lnTo>
                    <a:pt x="6012593" y="884504"/>
                  </a:lnTo>
                  <a:lnTo>
                    <a:pt x="5967341" y="855341"/>
                  </a:lnTo>
                  <a:lnTo>
                    <a:pt x="5921465" y="826302"/>
                  </a:lnTo>
                  <a:lnTo>
                    <a:pt x="5875090" y="797513"/>
                  </a:lnTo>
                  <a:lnTo>
                    <a:pt x="5828342" y="769098"/>
                  </a:lnTo>
                  <a:lnTo>
                    <a:pt x="5781344" y="741181"/>
                  </a:lnTo>
                  <a:lnTo>
                    <a:pt x="5734221" y="713889"/>
                  </a:lnTo>
                  <a:lnTo>
                    <a:pt x="5725873" y="706382"/>
                  </a:lnTo>
                  <a:lnTo>
                    <a:pt x="5721313" y="697613"/>
                  </a:lnTo>
                  <a:lnTo>
                    <a:pt x="5720962" y="688002"/>
                  </a:lnTo>
                  <a:lnTo>
                    <a:pt x="5725241" y="677970"/>
                  </a:lnTo>
                  <a:lnTo>
                    <a:pt x="5732748" y="669622"/>
                  </a:lnTo>
                  <a:lnTo>
                    <a:pt x="5741517" y="665062"/>
                  </a:lnTo>
                  <a:lnTo>
                    <a:pt x="5751128" y="664711"/>
                  </a:lnTo>
                  <a:lnTo>
                    <a:pt x="5761161" y="668990"/>
                  </a:lnTo>
                  <a:lnTo>
                    <a:pt x="5808284" y="696304"/>
                  </a:lnTo>
                  <a:lnTo>
                    <a:pt x="5855282" y="724365"/>
                  </a:lnTo>
                  <a:lnTo>
                    <a:pt x="5902030" y="753175"/>
                  </a:lnTo>
                  <a:lnTo>
                    <a:pt x="5948405" y="782734"/>
                  </a:lnTo>
                  <a:lnTo>
                    <a:pt x="5994280" y="813040"/>
                  </a:lnTo>
                  <a:lnTo>
                    <a:pt x="6039532" y="844095"/>
                  </a:lnTo>
                  <a:lnTo>
                    <a:pt x="6052791" y="871876"/>
                  </a:lnTo>
                  <a:lnTo>
                    <a:pt x="6048512" y="880014"/>
                  </a:lnTo>
                  <a:lnTo>
                    <a:pt x="6044023" y="884504"/>
                  </a:lnTo>
                  <a:lnTo>
                    <a:pt x="6035042" y="888994"/>
                  </a:lnTo>
                  <a:close/>
                </a:path>
                <a:path w="8280400" h="9683750">
                  <a:moveTo>
                    <a:pt x="768425" y="727358"/>
                  </a:moveTo>
                  <a:lnTo>
                    <a:pt x="759445" y="727358"/>
                  </a:lnTo>
                  <a:lnTo>
                    <a:pt x="752780" y="726517"/>
                  </a:lnTo>
                  <a:lnTo>
                    <a:pt x="746537" y="723991"/>
                  </a:lnTo>
                  <a:lnTo>
                    <a:pt x="741135" y="719782"/>
                  </a:lnTo>
                  <a:lnTo>
                    <a:pt x="736996" y="713889"/>
                  </a:lnTo>
                  <a:lnTo>
                    <a:pt x="732716" y="703225"/>
                  </a:lnTo>
                  <a:lnTo>
                    <a:pt x="733067" y="692562"/>
                  </a:lnTo>
                  <a:lnTo>
                    <a:pt x="841427" y="624258"/>
                  </a:lnTo>
                  <a:lnTo>
                    <a:pt x="937876" y="571543"/>
                  </a:lnTo>
                  <a:lnTo>
                    <a:pt x="1033327" y="520825"/>
                  </a:lnTo>
                  <a:lnTo>
                    <a:pt x="1043991" y="519141"/>
                  </a:lnTo>
                  <a:lnTo>
                    <a:pt x="1054654" y="520825"/>
                  </a:lnTo>
                  <a:lnTo>
                    <a:pt x="1063634" y="525876"/>
                  </a:lnTo>
                  <a:lnTo>
                    <a:pt x="1069246" y="534294"/>
                  </a:lnTo>
                  <a:lnTo>
                    <a:pt x="1070930" y="544958"/>
                  </a:lnTo>
                  <a:lnTo>
                    <a:pt x="1069246" y="555621"/>
                  </a:lnTo>
                  <a:lnTo>
                    <a:pt x="1064195" y="564601"/>
                  </a:lnTo>
                  <a:lnTo>
                    <a:pt x="1055777" y="570213"/>
                  </a:lnTo>
                  <a:lnTo>
                    <a:pt x="958330" y="619768"/>
                  </a:lnTo>
                  <a:lnTo>
                    <a:pt x="910417" y="644857"/>
                  </a:lnTo>
                  <a:lnTo>
                    <a:pt x="862878" y="670321"/>
                  </a:lnTo>
                  <a:lnTo>
                    <a:pt x="815589" y="696283"/>
                  </a:lnTo>
                  <a:lnTo>
                    <a:pt x="768425" y="722869"/>
                  </a:lnTo>
                  <a:lnTo>
                    <a:pt x="768425" y="727358"/>
                  </a:lnTo>
                  <a:close/>
                </a:path>
                <a:path w="8280400" h="9683750">
                  <a:moveTo>
                    <a:pt x="5460339" y="565723"/>
                  </a:moveTo>
                  <a:lnTo>
                    <a:pt x="5451360" y="565723"/>
                  </a:lnTo>
                  <a:lnTo>
                    <a:pt x="5446870" y="561233"/>
                  </a:lnTo>
                  <a:lnTo>
                    <a:pt x="5397481" y="536913"/>
                  </a:lnTo>
                  <a:lnTo>
                    <a:pt x="5348093" y="513341"/>
                  </a:lnTo>
                  <a:lnTo>
                    <a:pt x="5298704" y="490518"/>
                  </a:lnTo>
                  <a:lnTo>
                    <a:pt x="5249315" y="468443"/>
                  </a:lnTo>
                  <a:lnTo>
                    <a:pt x="5199927" y="447116"/>
                  </a:lnTo>
                  <a:lnTo>
                    <a:pt x="5150538" y="426537"/>
                  </a:lnTo>
                  <a:lnTo>
                    <a:pt x="5141488" y="420925"/>
                  </a:lnTo>
                  <a:lnTo>
                    <a:pt x="5135385" y="411945"/>
                  </a:lnTo>
                  <a:lnTo>
                    <a:pt x="5133490" y="401282"/>
                  </a:lnTo>
                  <a:lnTo>
                    <a:pt x="5137068" y="390618"/>
                  </a:lnTo>
                  <a:lnTo>
                    <a:pt x="5142681" y="381568"/>
                  </a:lnTo>
                  <a:lnTo>
                    <a:pt x="5151660" y="375465"/>
                  </a:lnTo>
                  <a:lnTo>
                    <a:pt x="5162324" y="373571"/>
                  </a:lnTo>
                  <a:lnTo>
                    <a:pt x="5172987" y="377149"/>
                  </a:lnTo>
                  <a:lnTo>
                    <a:pt x="5222708" y="397727"/>
                  </a:lnTo>
                  <a:lnTo>
                    <a:pt x="5272928" y="419054"/>
                  </a:lnTo>
                  <a:lnTo>
                    <a:pt x="5323398" y="441129"/>
                  </a:lnTo>
                  <a:lnTo>
                    <a:pt x="5373867" y="463953"/>
                  </a:lnTo>
                  <a:lnTo>
                    <a:pt x="5424087" y="487525"/>
                  </a:lnTo>
                  <a:lnTo>
                    <a:pt x="5473808" y="511845"/>
                  </a:lnTo>
                  <a:lnTo>
                    <a:pt x="5488962" y="537100"/>
                  </a:lnTo>
                  <a:lnTo>
                    <a:pt x="5487278" y="547764"/>
                  </a:lnTo>
                  <a:lnTo>
                    <a:pt x="5482438" y="554358"/>
                  </a:lnTo>
                  <a:lnTo>
                    <a:pt x="5475493" y="560111"/>
                  </a:lnTo>
                  <a:lnTo>
                    <a:pt x="5467706" y="564180"/>
                  </a:lnTo>
                  <a:lnTo>
                    <a:pt x="5460339" y="565723"/>
                  </a:lnTo>
                  <a:close/>
                </a:path>
                <a:path w="8280400" h="9683750">
                  <a:moveTo>
                    <a:pt x="1347618" y="435517"/>
                  </a:moveTo>
                  <a:lnTo>
                    <a:pt x="1343128" y="435517"/>
                  </a:lnTo>
                  <a:lnTo>
                    <a:pt x="1335762" y="434605"/>
                  </a:lnTo>
                  <a:lnTo>
                    <a:pt x="1327975" y="431588"/>
                  </a:lnTo>
                  <a:lnTo>
                    <a:pt x="1321030" y="426046"/>
                  </a:lnTo>
                  <a:lnTo>
                    <a:pt x="1316189" y="417557"/>
                  </a:lnTo>
                  <a:lnTo>
                    <a:pt x="1314505" y="406894"/>
                  </a:lnTo>
                  <a:lnTo>
                    <a:pt x="1316189" y="396231"/>
                  </a:lnTo>
                  <a:lnTo>
                    <a:pt x="1379401" y="361455"/>
                  </a:lnTo>
                  <a:lnTo>
                    <a:pt x="1480631" y="321586"/>
                  </a:lnTo>
                  <a:lnTo>
                    <a:pt x="1531869" y="302151"/>
                  </a:lnTo>
                  <a:lnTo>
                    <a:pt x="1583357" y="283215"/>
                  </a:lnTo>
                  <a:lnTo>
                    <a:pt x="1634970" y="264902"/>
                  </a:lnTo>
                  <a:lnTo>
                    <a:pt x="1645634" y="263920"/>
                  </a:lnTo>
                  <a:lnTo>
                    <a:pt x="1656297" y="267147"/>
                  </a:lnTo>
                  <a:lnTo>
                    <a:pt x="1665277" y="273741"/>
                  </a:lnTo>
                  <a:lnTo>
                    <a:pt x="1670889" y="282861"/>
                  </a:lnTo>
                  <a:lnTo>
                    <a:pt x="1671871" y="293525"/>
                  </a:lnTo>
                  <a:lnTo>
                    <a:pt x="1668644" y="304188"/>
                  </a:lnTo>
                  <a:lnTo>
                    <a:pt x="1662050" y="313168"/>
                  </a:lnTo>
                  <a:lnTo>
                    <a:pt x="1652930" y="318780"/>
                  </a:lnTo>
                  <a:lnTo>
                    <a:pt x="1550827" y="355032"/>
                  </a:lnTo>
                  <a:lnTo>
                    <a:pt x="1500274" y="373781"/>
                  </a:lnTo>
                  <a:lnTo>
                    <a:pt x="1449721" y="393279"/>
                  </a:lnTo>
                  <a:lnTo>
                    <a:pt x="1398919" y="413774"/>
                  </a:lnTo>
                  <a:lnTo>
                    <a:pt x="1347618" y="435517"/>
                  </a:lnTo>
                  <a:close/>
                </a:path>
                <a:path w="8280400" h="9683750">
                  <a:moveTo>
                    <a:pt x="4858696" y="314290"/>
                  </a:moveTo>
                  <a:lnTo>
                    <a:pt x="4849717" y="314290"/>
                  </a:lnTo>
                  <a:lnTo>
                    <a:pt x="4798083" y="296705"/>
                  </a:lnTo>
                  <a:lnTo>
                    <a:pt x="4746450" y="279868"/>
                  </a:lnTo>
                  <a:lnTo>
                    <a:pt x="4694816" y="263779"/>
                  </a:lnTo>
                  <a:lnTo>
                    <a:pt x="4643183" y="248439"/>
                  </a:lnTo>
                  <a:lnTo>
                    <a:pt x="4591549" y="233847"/>
                  </a:lnTo>
                  <a:lnTo>
                    <a:pt x="4539916" y="220003"/>
                  </a:lnTo>
                  <a:lnTo>
                    <a:pt x="4530796" y="215092"/>
                  </a:lnTo>
                  <a:lnTo>
                    <a:pt x="4524201" y="207656"/>
                  </a:lnTo>
                  <a:lnTo>
                    <a:pt x="4520974" y="198536"/>
                  </a:lnTo>
                  <a:lnTo>
                    <a:pt x="4521957" y="188574"/>
                  </a:lnTo>
                  <a:lnTo>
                    <a:pt x="4526868" y="179454"/>
                  </a:lnTo>
                  <a:lnTo>
                    <a:pt x="4534304" y="172860"/>
                  </a:lnTo>
                  <a:lnTo>
                    <a:pt x="4543424" y="169632"/>
                  </a:lnTo>
                  <a:lnTo>
                    <a:pt x="4553386" y="170615"/>
                  </a:lnTo>
                  <a:lnTo>
                    <a:pt x="4605352" y="184458"/>
                  </a:lnTo>
                  <a:lnTo>
                    <a:pt x="4657817" y="199050"/>
                  </a:lnTo>
                  <a:lnTo>
                    <a:pt x="4710531" y="214391"/>
                  </a:lnTo>
                  <a:lnTo>
                    <a:pt x="4763246" y="230480"/>
                  </a:lnTo>
                  <a:lnTo>
                    <a:pt x="4815711" y="247317"/>
                  </a:lnTo>
                  <a:lnTo>
                    <a:pt x="4867677" y="264902"/>
                  </a:lnTo>
                  <a:lnTo>
                    <a:pt x="4886618" y="288263"/>
                  </a:lnTo>
                  <a:lnTo>
                    <a:pt x="4885636" y="300821"/>
                  </a:lnTo>
                  <a:lnTo>
                    <a:pt x="4878901" y="306714"/>
                  </a:lnTo>
                  <a:lnTo>
                    <a:pt x="4872166" y="310923"/>
                  </a:lnTo>
                  <a:lnTo>
                    <a:pt x="4865431" y="313449"/>
                  </a:lnTo>
                  <a:lnTo>
                    <a:pt x="4858696" y="314290"/>
                  </a:lnTo>
                  <a:close/>
                </a:path>
                <a:path w="8280400" h="9683750">
                  <a:moveTo>
                    <a:pt x="1962730" y="228983"/>
                  </a:moveTo>
                  <a:lnTo>
                    <a:pt x="1967220" y="224493"/>
                  </a:lnTo>
                  <a:lnTo>
                    <a:pt x="1958240" y="224493"/>
                  </a:lnTo>
                  <a:lnTo>
                    <a:pt x="1948980" y="222950"/>
                  </a:lnTo>
                  <a:lnTo>
                    <a:pt x="1941403" y="218881"/>
                  </a:lnTo>
                  <a:lnTo>
                    <a:pt x="1935510" y="213128"/>
                  </a:lnTo>
                  <a:lnTo>
                    <a:pt x="1931301" y="206534"/>
                  </a:lnTo>
                  <a:lnTo>
                    <a:pt x="1930319" y="195940"/>
                  </a:lnTo>
                  <a:lnTo>
                    <a:pt x="1933546" y="185768"/>
                  </a:lnTo>
                  <a:lnTo>
                    <a:pt x="2053858" y="148332"/>
                  </a:lnTo>
                  <a:lnTo>
                    <a:pt x="2160451" y="122556"/>
                  </a:lnTo>
                  <a:lnTo>
                    <a:pt x="2214184" y="110355"/>
                  </a:lnTo>
                  <a:lnTo>
                    <a:pt x="2268041" y="98777"/>
                  </a:lnTo>
                  <a:lnTo>
                    <a:pt x="2278003" y="97865"/>
                  </a:lnTo>
                  <a:lnTo>
                    <a:pt x="2287123" y="101583"/>
                  </a:lnTo>
                  <a:lnTo>
                    <a:pt x="2294560" y="109510"/>
                  </a:lnTo>
                  <a:lnTo>
                    <a:pt x="2299470" y="121226"/>
                  </a:lnTo>
                  <a:lnTo>
                    <a:pt x="2300382" y="131188"/>
                  </a:lnTo>
                  <a:lnTo>
                    <a:pt x="2296664" y="140308"/>
                  </a:lnTo>
                  <a:lnTo>
                    <a:pt x="2288737" y="147744"/>
                  </a:lnTo>
                  <a:lnTo>
                    <a:pt x="2277021" y="152655"/>
                  </a:lnTo>
                  <a:lnTo>
                    <a:pt x="2170594" y="175437"/>
                  </a:lnTo>
                  <a:lnTo>
                    <a:pt x="2118192" y="187452"/>
                  </a:lnTo>
                  <a:lnTo>
                    <a:pt x="2066163" y="200214"/>
                  </a:lnTo>
                  <a:lnTo>
                    <a:pt x="2014384" y="213975"/>
                  </a:lnTo>
                  <a:lnTo>
                    <a:pt x="1962730" y="228983"/>
                  </a:lnTo>
                  <a:close/>
                </a:path>
                <a:path w="8280400" h="9683750">
                  <a:moveTo>
                    <a:pt x="4225625" y="148165"/>
                  </a:moveTo>
                  <a:lnTo>
                    <a:pt x="4221135" y="148165"/>
                  </a:lnTo>
                  <a:lnTo>
                    <a:pt x="4167277" y="137626"/>
                  </a:lnTo>
                  <a:lnTo>
                    <a:pt x="4113544" y="128210"/>
                  </a:lnTo>
                  <a:lnTo>
                    <a:pt x="3902354" y="94287"/>
                  </a:lnTo>
                  <a:lnTo>
                    <a:pt x="3892533" y="91902"/>
                  </a:lnTo>
                  <a:lnTo>
                    <a:pt x="3884395" y="85307"/>
                  </a:lnTo>
                  <a:lnTo>
                    <a:pt x="3879624" y="75345"/>
                  </a:lnTo>
                  <a:lnTo>
                    <a:pt x="3879905" y="62858"/>
                  </a:lnTo>
                  <a:lnTo>
                    <a:pt x="3882290" y="53036"/>
                  </a:lnTo>
                  <a:lnTo>
                    <a:pt x="3888885" y="44898"/>
                  </a:lnTo>
                  <a:lnTo>
                    <a:pt x="3898847" y="40128"/>
                  </a:lnTo>
                  <a:lnTo>
                    <a:pt x="3911334" y="40408"/>
                  </a:lnTo>
                  <a:lnTo>
                    <a:pt x="3965212" y="47517"/>
                  </a:lnTo>
                  <a:lnTo>
                    <a:pt x="4019091" y="55375"/>
                  </a:lnTo>
                  <a:lnTo>
                    <a:pt x="4072969" y="63980"/>
                  </a:lnTo>
                  <a:lnTo>
                    <a:pt x="4126848" y="73334"/>
                  </a:lnTo>
                  <a:lnTo>
                    <a:pt x="4180726" y="83436"/>
                  </a:lnTo>
                  <a:lnTo>
                    <a:pt x="4234605" y="94287"/>
                  </a:lnTo>
                  <a:lnTo>
                    <a:pt x="4257054" y="125716"/>
                  </a:lnTo>
                  <a:lnTo>
                    <a:pt x="4250249" y="134906"/>
                  </a:lnTo>
                  <a:lnTo>
                    <a:pt x="4243023" y="141992"/>
                  </a:lnTo>
                  <a:lnTo>
                    <a:pt x="4234955" y="146552"/>
                  </a:lnTo>
                  <a:lnTo>
                    <a:pt x="4225625" y="148165"/>
                  </a:lnTo>
                  <a:close/>
                </a:path>
                <a:path w="8280400" h="9683750">
                  <a:moveTo>
                    <a:pt x="2600292" y="98777"/>
                  </a:moveTo>
                  <a:lnTo>
                    <a:pt x="2590400" y="97163"/>
                  </a:lnTo>
                  <a:lnTo>
                    <a:pt x="2581771" y="92603"/>
                  </a:lnTo>
                  <a:lnTo>
                    <a:pt x="2575668" y="85517"/>
                  </a:lnTo>
                  <a:lnTo>
                    <a:pt x="2573353" y="76327"/>
                  </a:lnTo>
                  <a:lnTo>
                    <a:pt x="2574966" y="66365"/>
                  </a:lnTo>
                  <a:lnTo>
                    <a:pt x="2650013" y="38205"/>
                  </a:lnTo>
                  <a:lnTo>
                    <a:pt x="2759682" y="25816"/>
                  </a:lnTo>
                  <a:lnTo>
                    <a:pt x="2814642" y="20620"/>
                  </a:lnTo>
                  <a:lnTo>
                    <a:pt x="2869352" y="16421"/>
                  </a:lnTo>
                  <a:lnTo>
                    <a:pt x="2923563" y="13469"/>
                  </a:lnTo>
                  <a:lnTo>
                    <a:pt x="2933454" y="15153"/>
                  </a:lnTo>
                  <a:lnTo>
                    <a:pt x="2942083" y="20204"/>
                  </a:lnTo>
                  <a:lnTo>
                    <a:pt x="2948187" y="28622"/>
                  </a:lnTo>
                  <a:lnTo>
                    <a:pt x="2950502" y="40408"/>
                  </a:lnTo>
                  <a:lnTo>
                    <a:pt x="2948818" y="50300"/>
                  </a:lnTo>
                  <a:lnTo>
                    <a:pt x="2943767" y="58929"/>
                  </a:lnTo>
                  <a:lnTo>
                    <a:pt x="2935349" y="65032"/>
                  </a:lnTo>
                  <a:lnTo>
                    <a:pt x="2923563" y="67348"/>
                  </a:lnTo>
                  <a:lnTo>
                    <a:pt x="2871555" y="70299"/>
                  </a:lnTo>
                  <a:lnTo>
                    <a:pt x="2818799" y="74498"/>
                  </a:lnTo>
                  <a:lnTo>
                    <a:pt x="2765295" y="79695"/>
                  </a:lnTo>
                  <a:lnTo>
                    <a:pt x="2600292" y="98777"/>
                  </a:lnTo>
                  <a:close/>
                </a:path>
                <a:path w="8280400" h="9683750">
                  <a:moveTo>
                    <a:pt x="3579083" y="62858"/>
                  </a:moveTo>
                  <a:lnTo>
                    <a:pt x="3419693" y="56684"/>
                  </a:lnTo>
                  <a:lnTo>
                    <a:pt x="3313848" y="54231"/>
                  </a:lnTo>
                  <a:lnTo>
                    <a:pt x="3260303" y="53878"/>
                  </a:lnTo>
                  <a:lnTo>
                    <a:pt x="3251323" y="53878"/>
                  </a:lnTo>
                  <a:lnTo>
                    <a:pt x="3241431" y="51563"/>
                  </a:lnTo>
                  <a:lnTo>
                    <a:pt x="3232802" y="45459"/>
                  </a:lnTo>
                  <a:lnTo>
                    <a:pt x="3226699" y="36830"/>
                  </a:lnTo>
                  <a:lnTo>
                    <a:pt x="3224384" y="26939"/>
                  </a:lnTo>
                  <a:lnTo>
                    <a:pt x="3226699" y="17047"/>
                  </a:lnTo>
                  <a:lnTo>
                    <a:pt x="3232802" y="8418"/>
                  </a:lnTo>
                  <a:lnTo>
                    <a:pt x="3241431" y="2315"/>
                  </a:lnTo>
                  <a:lnTo>
                    <a:pt x="3251323" y="0"/>
                  </a:lnTo>
                  <a:lnTo>
                    <a:pt x="3260303" y="0"/>
                  </a:lnTo>
                  <a:lnTo>
                    <a:pt x="3314160" y="353"/>
                  </a:lnTo>
                  <a:lnTo>
                    <a:pt x="3421377" y="2806"/>
                  </a:lnTo>
                  <a:lnTo>
                    <a:pt x="3579083" y="8979"/>
                  </a:lnTo>
                  <a:lnTo>
                    <a:pt x="3606022" y="35918"/>
                  </a:lnTo>
                  <a:lnTo>
                    <a:pt x="3603708" y="47704"/>
                  </a:lnTo>
                  <a:lnTo>
                    <a:pt x="3597604" y="56123"/>
                  </a:lnTo>
                  <a:lnTo>
                    <a:pt x="3588975" y="61174"/>
                  </a:lnTo>
                  <a:lnTo>
                    <a:pt x="3579083" y="62858"/>
                  </a:lnTo>
                  <a:close/>
                </a:path>
              </a:pathLst>
            </a:custGeom>
            <a:solidFill>
              <a:srgbClr val="FEFAD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66454"/>
              <a:ext cx="8118791" cy="952054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646413" y="3402831"/>
            <a:ext cx="6110605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125">
                <a:solidFill>
                  <a:srgbClr val="3B5229"/>
                </a:solidFill>
                <a:latin typeface="Tahoma"/>
                <a:cs typeface="Tahoma"/>
              </a:rPr>
              <a:t>Increasing</a:t>
            </a:r>
            <a:r>
              <a:rPr dirty="0" sz="2700" spc="10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55">
                <a:solidFill>
                  <a:srgbClr val="3B5229"/>
                </a:solidFill>
                <a:latin typeface="Tahoma"/>
                <a:cs typeface="Tahoma"/>
              </a:rPr>
              <a:t>genetic</a:t>
            </a:r>
            <a:r>
              <a:rPr dirty="0" sz="2700" spc="10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40">
                <a:solidFill>
                  <a:srgbClr val="3B5229"/>
                </a:solidFill>
                <a:latin typeface="Tahoma"/>
                <a:cs typeface="Tahoma"/>
              </a:rPr>
              <a:t>diversity</a:t>
            </a:r>
            <a:r>
              <a:rPr dirty="0" sz="2700" spc="10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165">
                <a:solidFill>
                  <a:srgbClr val="3B5229"/>
                </a:solidFill>
                <a:latin typeface="Tahoma"/>
                <a:cs typeface="Tahoma"/>
              </a:rPr>
              <a:t>in</a:t>
            </a:r>
            <a:r>
              <a:rPr dirty="0" sz="2700" spc="10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185">
                <a:solidFill>
                  <a:srgbClr val="3B5229"/>
                </a:solidFill>
                <a:latin typeface="Tahoma"/>
                <a:cs typeface="Tahoma"/>
              </a:rPr>
              <a:t>popuLations: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49530" y="3304375"/>
            <a:ext cx="47244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235">
                <a:solidFill>
                  <a:srgbClr val="3B5229"/>
                </a:solidFill>
                <a:latin typeface="Microsoft Sans Serif"/>
                <a:cs typeface="Microsoft Sans Serif"/>
              </a:rPr>
              <a:t>5</a:t>
            </a:r>
            <a:r>
              <a:rPr dirty="0" sz="4000" spc="-60">
                <a:solidFill>
                  <a:srgbClr val="3B5229"/>
                </a:solidFill>
                <a:latin typeface="Microsoft Sans Serif"/>
                <a:cs typeface="Microsoft Sans Serif"/>
              </a:rPr>
              <a:t>.</a:t>
            </a:r>
            <a:endParaRPr sz="4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956796" y="4896428"/>
            <a:ext cx="603123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6944" sz="6000" spc="412">
                <a:solidFill>
                  <a:srgbClr val="3B5229"/>
                </a:solidFill>
                <a:latin typeface="Microsoft Sans Serif"/>
                <a:cs typeface="Microsoft Sans Serif"/>
              </a:rPr>
              <a:t>6.</a:t>
            </a:r>
            <a:r>
              <a:rPr dirty="0" baseline="-6944" sz="6000" spc="397">
                <a:solidFill>
                  <a:srgbClr val="3B5229"/>
                </a:solidFill>
                <a:latin typeface="Microsoft Sans Serif"/>
                <a:cs typeface="Microsoft Sans Serif"/>
              </a:rPr>
              <a:t> </a:t>
            </a:r>
            <a:r>
              <a:rPr dirty="0" sz="2700" spc="-70">
                <a:solidFill>
                  <a:srgbClr val="3B5229"/>
                </a:solidFill>
                <a:latin typeface="Tahoma"/>
                <a:cs typeface="Tahoma"/>
              </a:rPr>
              <a:t>Saving</a:t>
            </a:r>
            <a:r>
              <a:rPr dirty="0" sz="2700" spc="9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180">
                <a:solidFill>
                  <a:srgbClr val="3B5229"/>
                </a:solidFill>
                <a:latin typeface="Tahoma"/>
                <a:cs typeface="Tahoma"/>
              </a:rPr>
              <a:t>criticaLLy</a:t>
            </a:r>
            <a:r>
              <a:rPr dirty="0" sz="2700" spc="9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100">
                <a:solidFill>
                  <a:srgbClr val="3B5229"/>
                </a:solidFill>
                <a:latin typeface="Tahoma"/>
                <a:cs typeface="Tahoma"/>
              </a:rPr>
              <a:t>endangered</a:t>
            </a:r>
            <a:r>
              <a:rPr dirty="0" sz="2700" spc="9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2700" spc="-100">
                <a:solidFill>
                  <a:srgbClr val="3B5229"/>
                </a:solidFill>
                <a:latin typeface="Tahoma"/>
                <a:cs typeface="Tahoma"/>
              </a:rPr>
              <a:t>species:</a:t>
            </a:r>
            <a:endParaRPr sz="27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63649" y="5054669"/>
              <a:ext cx="3933824" cy="393382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80679" y="5054668"/>
            <a:ext cx="3933824" cy="39338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7709" y="5054668"/>
            <a:ext cx="3933824" cy="393382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183400" y="5686145"/>
            <a:ext cx="1698625" cy="29787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5500" spc="-140">
                <a:solidFill>
                  <a:srgbClr val="3B5229"/>
                </a:solidFill>
                <a:latin typeface="Microsoft Sans Serif"/>
                <a:cs typeface="Microsoft Sans Serif"/>
              </a:rPr>
              <a:t>1.</a:t>
            </a:r>
            <a:endParaRPr sz="5500">
              <a:latin typeface="Microsoft Sans Serif"/>
              <a:cs typeface="Microsoft Sans Serif"/>
            </a:endParaRPr>
          </a:p>
          <a:p>
            <a:pPr algn="ctr" marL="12700" marR="5080">
              <a:lnSpc>
                <a:spcPct val="107600"/>
              </a:lnSpc>
              <a:spcBef>
                <a:spcPts val="3865"/>
              </a:spcBef>
            </a:pPr>
            <a:r>
              <a:rPr dirty="0" sz="3300" spc="-55">
                <a:solidFill>
                  <a:srgbClr val="3B5229"/>
                </a:solidFill>
                <a:latin typeface="Tahoma"/>
                <a:cs typeface="Tahoma"/>
              </a:rPr>
              <a:t>L</a:t>
            </a:r>
            <a:r>
              <a:rPr dirty="0" sz="3300" spc="-200">
                <a:solidFill>
                  <a:srgbClr val="3B5229"/>
                </a:solidFill>
                <a:latin typeface="Tahoma"/>
                <a:cs typeface="Tahoma"/>
              </a:rPr>
              <a:t>i</a:t>
            </a:r>
            <a:r>
              <a:rPr dirty="0" sz="3300" spc="85">
                <a:solidFill>
                  <a:srgbClr val="3B5229"/>
                </a:solidFill>
                <a:latin typeface="Tahoma"/>
                <a:cs typeface="Tahoma"/>
              </a:rPr>
              <a:t>v</a:t>
            </a:r>
            <a:r>
              <a:rPr dirty="0" sz="3300" spc="-95">
                <a:solidFill>
                  <a:srgbClr val="3B5229"/>
                </a:solidFill>
                <a:latin typeface="Tahoma"/>
                <a:cs typeface="Tahoma"/>
              </a:rPr>
              <a:t>e</a:t>
            </a:r>
            <a:r>
              <a:rPr dirty="0" sz="3300" spc="5">
                <a:solidFill>
                  <a:srgbClr val="3B5229"/>
                </a:solidFill>
                <a:latin typeface="Tahoma"/>
                <a:cs typeface="Tahoma"/>
              </a:rPr>
              <a:t>s</a:t>
            </a:r>
            <a:r>
              <a:rPr dirty="0" sz="3300" spc="120">
                <a:solidFill>
                  <a:srgbClr val="3B5229"/>
                </a:solidFill>
                <a:latin typeface="Tahoma"/>
                <a:cs typeface="Tahoma"/>
              </a:rPr>
              <a:t>t</a:t>
            </a:r>
            <a:r>
              <a:rPr dirty="0" sz="3300" spc="-30">
                <a:solidFill>
                  <a:srgbClr val="3B5229"/>
                </a:solidFill>
                <a:latin typeface="Tahoma"/>
                <a:cs typeface="Tahoma"/>
              </a:rPr>
              <a:t>o</a:t>
            </a:r>
            <a:r>
              <a:rPr dirty="0" sz="3300" spc="170">
                <a:solidFill>
                  <a:srgbClr val="3B5229"/>
                </a:solidFill>
                <a:latin typeface="Tahoma"/>
                <a:cs typeface="Tahoma"/>
              </a:rPr>
              <a:t>c</a:t>
            </a:r>
            <a:r>
              <a:rPr dirty="0" sz="3300" spc="-150">
                <a:solidFill>
                  <a:srgbClr val="3B5229"/>
                </a:solidFill>
                <a:latin typeface="Tahoma"/>
                <a:cs typeface="Tahoma"/>
              </a:rPr>
              <a:t>k  </a:t>
            </a:r>
            <a:r>
              <a:rPr dirty="0" sz="3300" spc="-165">
                <a:solidFill>
                  <a:srgbClr val="3B5229"/>
                </a:solidFill>
                <a:latin typeface="Tahoma"/>
                <a:cs typeface="Tahoma"/>
              </a:rPr>
              <a:t>Improve </a:t>
            </a:r>
            <a:r>
              <a:rPr dirty="0" sz="3300" spc="-16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300" spc="-120">
                <a:solidFill>
                  <a:srgbClr val="3B5229"/>
                </a:solidFill>
                <a:latin typeface="Tahoma"/>
                <a:cs typeface="Tahoma"/>
              </a:rPr>
              <a:t>ment</a:t>
            </a:r>
            <a:endParaRPr sz="33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24072" y="5678118"/>
            <a:ext cx="3045460" cy="21990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205740">
              <a:lnSpc>
                <a:spcPct val="100000"/>
              </a:lnSpc>
              <a:spcBef>
                <a:spcPts val="100"/>
              </a:spcBef>
            </a:pPr>
            <a:r>
              <a:rPr dirty="0" sz="5500" spc="110">
                <a:solidFill>
                  <a:srgbClr val="3B5229"/>
                </a:solidFill>
                <a:latin typeface="Microsoft Sans Serif"/>
                <a:cs typeface="Microsoft Sans Serif"/>
              </a:rPr>
              <a:t>2.</a:t>
            </a:r>
            <a:endParaRPr sz="5500">
              <a:latin typeface="Microsoft Sans Serif"/>
              <a:cs typeface="Microsoft Sans Serif"/>
            </a:endParaRPr>
          </a:p>
          <a:p>
            <a:pPr marL="628015" marR="5080" indent="-615950">
              <a:lnSpc>
                <a:spcPct val="107500"/>
              </a:lnSpc>
              <a:spcBef>
                <a:spcPts val="2515"/>
              </a:spcBef>
            </a:pPr>
            <a:r>
              <a:rPr dirty="0" sz="3100" spc="-65">
                <a:solidFill>
                  <a:srgbClr val="3B5229"/>
                </a:solidFill>
                <a:latin typeface="Tahoma"/>
                <a:cs typeface="Tahoma"/>
              </a:rPr>
              <a:t>Transgenic</a:t>
            </a:r>
            <a:r>
              <a:rPr dirty="0" sz="3100" spc="4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100" spc="-280">
                <a:solidFill>
                  <a:srgbClr val="3B5229"/>
                </a:solidFill>
                <a:latin typeface="Tahoma"/>
                <a:cs typeface="Tahoma"/>
              </a:rPr>
              <a:t>AnimaL </a:t>
            </a:r>
            <a:r>
              <a:rPr dirty="0" sz="3100" spc="-95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3100" spc="-50">
                <a:solidFill>
                  <a:srgbClr val="3B5229"/>
                </a:solidFill>
                <a:latin typeface="Tahoma"/>
                <a:cs typeface="Tahoma"/>
              </a:rPr>
              <a:t>Production</a:t>
            </a:r>
            <a:endParaRPr sz="31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559395" y="5634705"/>
            <a:ext cx="632460" cy="863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500" spc="265">
                <a:solidFill>
                  <a:srgbClr val="3B5229"/>
                </a:solidFill>
                <a:latin typeface="Microsoft Sans Serif"/>
                <a:cs typeface="Microsoft Sans Serif"/>
              </a:rPr>
              <a:t>3</a:t>
            </a:r>
            <a:r>
              <a:rPr dirty="0" sz="5500" spc="-85">
                <a:solidFill>
                  <a:srgbClr val="3B5229"/>
                </a:solidFill>
                <a:latin typeface="Microsoft Sans Serif"/>
                <a:cs typeface="Microsoft Sans Serif"/>
              </a:rPr>
              <a:t>.</a:t>
            </a:r>
            <a:endParaRPr sz="55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47438" y="6230492"/>
            <a:ext cx="3485515" cy="219710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12700" marR="5080" indent="-635">
              <a:lnSpc>
                <a:spcPct val="108000"/>
              </a:lnSpc>
              <a:spcBef>
                <a:spcPts val="90"/>
              </a:spcBef>
            </a:pPr>
            <a:r>
              <a:rPr dirty="0" sz="4400" spc="-80">
                <a:solidFill>
                  <a:srgbClr val="3B5229"/>
                </a:solidFill>
                <a:latin typeface="Tahoma"/>
                <a:cs typeface="Tahoma"/>
              </a:rPr>
              <a:t>Reproduction </a:t>
            </a:r>
            <a:r>
              <a:rPr dirty="0" sz="4400" spc="-7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4400" spc="125">
                <a:solidFill>
                  <a:srgbClr val="3B5229"/>
                </a:solidFill>
                <a:latin typeface="Tahoma"/>
                <a:cs typeface="Tahoma"/>
              </a:rPr>
              <a:t>of </a:t>
            </a:r>
            <a:r>
              <a:rPr dirty="0" sz="4400" spc="-145">
                <a:solidFill>
                  <a:srgbClr val="3B5229"/>
                </a:solidFill>
                <a:latin typeface="Tahoma"/>
                <a:cs typeface="Tahoma"/>
              </a:rPr>
              <a:t>endangered </a:t>
            </a:r>
            <a:r>
              <a:rPr dirty="0" sz="4400" spc="-1360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4400" spc="-150">
                <a:solidFill>
                  <a:srgbClr val="3B5229"/>
                </a:solidFill>
                <a:latin typeface="Tahoma"/>
                <a:cs typeface="Tahoma"/>
              </a:rPr>
              <a:t>species:</a:t>
            </a:r>
            <a:endParaRPr sz="440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766652" y="2415296"/>
            <a:ext cx="6761480" cy="1548130"/>
          </a:xfrm>
          <a:custGeom>
            <a:avLst/>
            <a:gdLst/>
            <a:ahLst/>
            <a:cxnLst/>
            <a:rect l="l" t="t" r="r" b="b"/>
            <a:pathLst>
              <a:path w="6761480" h="1548129">
                <a:moveTo>
                  <a:pt x="6378972" y="1547549"/>
                </a:moveTo>
                <a:lnTo>
                  <a:pt x="6340188" y="1543988"/>
                </a:lnTo>
                <a:lnTo>
                  <a:pt x="6285317" y="1532353"/>
                </a:lnTo>
                <a:lnTo>
                  <a:pt x="6188164" y="1512465"/>
                </a:lnTo>
                <a:lnTo>
                  <a:pt x="6090886" y="1493254"/>
                </a:lnTo>
                <a:lnTo>
                  <a:pt x="5993482" y="1474722"/>
                </a:lnTo>
                <a:lnTo>
                  <a:pt x="5895951" y="1456868"/>
                </a:lnTo>
                <a:lnTo>
                  <a:pt x="5798295" y="1439691"/>
                </a:lnTo>
                <a:lnTo>
                  <a:pt x="5700513" y="1423192"/>
                </a:lnTo>
                <a:lnTo>
                  <a:pt x="5602605" y="1407371"/>
                </a:lnTo>
                <a:lnTo>
                  <a:pt x="5504588" y="1392231"/>
                </a:lnTo>
                <a:lnTo>
                  <a:pt x="5406482" y="1377775"/>
                </a:lnTo>
                <a:lnTo>
                  <a:pt x="5308285" y="1364002"/>
                </a:lnTo>
                <a:lnTo>
                  <a:pt x="5209997" y="1350912"/>
                </a:lnTo>
                <a:lnTo>
                  <a:pt x="5111620" y="1338506"/>
                </a:lnTo>
                <a:lnTo>
                  <a:pt x="5013152" y="1326784"/>
                </a:lnTo>
                <a:lnTo>
                  <a:pt x="4914594" y="1315745"/>
                </a:lnTo>
                <a:lnTo>
                  <a:pt x="4815950" y="1305391"/>
                </a:lnTo>
                <a:lnTo>
                  <a:pt x="4717247" y="1295723"/>
                </a:lnTo>
                <a:lnTo>
                  <a:pt x="4618490" y="1286742"/>
                </a:lnTo>
                <a:lnTo>
                  <a:pt x="4519679" y="1278449"/>
                </a:lnTo>
                <a:lnTo>
                  <a:pt x="4420813" y="1270843"/>
                </a:lnTo>
                <a:lnTo>
                  <a:pt x="4321893" y="1263924"/>
                </a:lnTo>
                <a:lnTo>
                  <a:pt x="4222919" y="1257693"/>
                </a:lnTo>
                <a:lnTo>
                  <a:pt x="4123890" y="1252149"/>
                </a:lnTo>
                <a:lnTo>
                  <a:pt x="4024825" y="1247293"/>
                </a:lnTo>
                <a:lnTo>
                  <a:pt x="3925742" y="1243126"/>
                </a:lnTo>
                <a:lnTo>
                  <a:pt x="3826640" y="1239649"/>
                </a:lnTo>
                <a:lnTo>
                  <a:pt x="3727520" y="1236861"/>
                </a:lnTo>
                <a:lnTo>
                  <a:pt x="3628382" y="1234762"/>
                </a:lnTo>
                <a:lnTo>
                  <a:pt x="3529225" y="1233352"/>
                </a:lnTo>
                <a:lnTo>
                  <a:pt x="3430050" y="1232632"/>
                </a:lnTo>
                <a:lnTo>
                  <a:pt x="3330862" y="1232601"/>
                </a:lnTo>
                <a:lnTo>
                  <a:pt x="3231686" y="1233259"/>
                </a:lnTo>
                <a:lnTo>
                  <a:pt x="3132529" y="1234606"/>
                </a:lnTo>
                <a:lnTo>
                  <a:pt x="3033390" y="1236642"/>
                </a:lnTo>
                <a:lnTo>
                  <a:pt x="2934268" y="1239368"/>
                </a:lnTo>
                <a:lnTo>
                  <a:pt x="2835164" y="1242783"/>
                </a:lnTo>
                <a:lnTo>
                  <a:pt x="2736078" y="1246887"/>
                </a:lnTo>
                <a:lnTo>
                  <a:pt x="2637010" y="1251680"/>
                </a:lnTo>
                <a:lnTo>
                  <a:pt x="2537978" y="1257162"/>
                </a:lnTo>
                <a:lnTo>
                  <a:pt x="2439000" y="1263331"/>
                </a:lnTo>
                <a:lnTo>
                  <a:pt x="2340075" y="1270187"/>
                </a:lnTo>
                <a:lnTo>
                  <a:pt x="2241205" y="1277731"/>
                </a:lnTo>
                <a:lnTo>
                  <a:pt x="2142388" y="1285962"/>
                </a:lnTo>
                <a:lnTo>
                  <a:pt x="2043625" y="1294880"/>
                </a:lnTo>
                <a:lnTo>
                  <a:pt x="1944916" y="1304486"/>
                </a:lnTo>
                <a:lnTo>
                  <a:pt x="1846266" y="1314778"/>
                </a:lnTo>
                <a:lnTo>
                  <a:pt x="1747701" y="1325755"/>
                </a:lnTo>
                <a:lnTo>
                  <a:pt x="1649226" y="1337415"/>
                </a:lnTo>
                <a:lnTo>
                  <a:pt x="1550841" y="1349759"/>
                </a:lnTo>
                <a:lnTo>
                  <a:pt x="1452545" y="1362787"/>
                </a:lnTo>
                <a:lnTo>
                  <a:pt x="1354339" y="1376498"/>
                </a:lnTo>
                <a:lnTo>
                  <a:pt x="1256224" y="1390893"/>
                </a:lnTo>
                <a:lnTo>
                  <a:pt x="1158198" y="1405971"/>
                </a:lnTo>
                <a:lnTo>
                  <a:pt x="1060279" y="1421730"/>
                </a:lnTo>
                <a:lnTo>
                  <a:pt x="962487" y="1438167"/>
                </a:lnTo>
                <a:lnTo>
                  <a:pt x="864819" y="1455282"/>
                </a:lnTo>
                <a:lnTo>
                  <a:pt x="767278" y="1473075"/>
                </a:lnTo>
                <a:lnTo>
                  <a:pt x="669862" y="1491546"/>
                </a:lnTo>
                <a:lnTo>
                  <a:pt x="572571" y="1510695"/>
                </a:lnTo>
                <a:lnTo>
                  <a:pt x="475406" y="1530522"/>
                </a:lnTo>
                <a:lnTo>
                  <a:pt x="420527" y="1542122"/>
                </a:lnTo>
                <a:lnTo>
                  <a:pt x="414129" y="1543240"/>
                </a:lnTo>
                <a:lnTo>
                  <a:pt x="375247" y="1545504"/>
                </a:lnTo>
                <a:lnTo>
                  <a:pt x="336674" y="1540125"/>
                </a:lnTo>
                <a:lnTo>
                  <a:pt x="299905" y="1527310"/>
                </a:lnTo>
                <a:lnTo>
                  <a:pt x="266366" y="1507558"/>
                </a:lnTo>
                <a:lnTo>
                  <a:pt x="237358" y="1481634"/>
                </a:lnTo>
                <a:lnTo>
                  <a:pt x="214004" y="1450543"/>
                </a:lnTo>
                <a:lnTo>
                  <a:pt x="197210" y="1415490"/>
                </a:lnTo>
                <a:lnTo>
                  <a:pt x="4562" y="573127"/>
                </a:lnTo>
                <a:lnTo>
                  <a:pt x="0" y="534895"/>
                </a:lnTo>
                <a:lnTo>
                  <a:pt x="35" y="525244"/>
                </a:lnTo>
                <a:lnTo>
                  <a:pt x="4886" y="487047"/>
                </a:lnTo>
                <a:lnTo>
                  <a:pt x="17085" y="450518"/>
                </a:lnTo>
                <a:lnTo>
                  <a:pt x="36168" y="417050"/>
                </a:lnTo>
                <a:lnTo>
                  <a:pt x="61406" y="387919"/>
                </a:lnTo>
                <a:lnTo>
                  <a:pt x="91838" y="364234"/>
                </a:lnTo>
                <a:lnTo>
                  <a:pt x="126304" y="346899"/>
                </a:lnTo>
                <a:lnTo>
                  <a:pt x="253440" y="317689"/>
                </a:lnTo>
                <a:lnTo>
                  <a:pt x="352999" y="297557"/>
                </a:lnTo>
                <a:lnTo>
                  <a:pt x="452679" y="278079"/>
                </a:lnTo>
                <a:lnTo>
                  <a:pt x="552481" y="259256"/>
                </a:lnTo>
                <a:lnTo>
                  <a:pt x="652405" y="241087"/>
                </a:lnTo>
                <a:lnTo>
                  <a:pt x="752451" y="223573"/>
                </a:lnTo>
                <a:lnTo>
                  <a:pt x="852619" y="206713"/>
                </a:lnTo>
                <a:lnTo>
                  <a:pt x="952908" y="190507"/>
                </a:lnTo>
                <a:lnTo>
                  <a:pt x="1053302" y="174959"/>
                </a:lnTo>
                <a:lnTo>
                  <a:pt x="1153783" y="160070"/>
                </a:lnTo>
                <a:lnTo>
                  <a:pt x="1254352" y="145841"/>
                </a:lnTo>
                <a:lnTo>
                  <a:pt x="1355007" y="132273"/>
                </a:lnTo>
                <a:lnTo>
                  <a:pt x="1455750" y="119364"/>
                </a:lnTo>
                <a:lnTo>
                  <a:pt x="1556580" y="107115"/>
                </a:lnTo>
                <a:lnTo>
                  <a:pt x="1657497" y="95525"/>
                </a:lnTo>
                <a:lnTo>
                  <a:pt x="1758501" y="84596"/>
                </a:lnTo>
                <a:lnTo>
                  <a:pt x="1859576" y="74329"/>
                </a:lnTo>
                <a:lnTo>
                  <a:pt x="1960702" y="64725"/>
                </a:lnTo>
                <a:lnTo>
                  <a:pt x="2061881" y="55784"/>
                </a:lnTo>
                <a:lnTo>
                  <a:pt x="2163112" y="47507"/>
                </a:lnTo>
                <a:lnTo>
                  <a:pt x="2264395" y="39894"/>
                </a:lnTo>
                <a:lnTo>
                  <a:pt x="2365731" y="32944"/>
                </a:lnTo>
                <a:lnTo>
                  <a:pt x="2467119" y="26658"/>
                </a:lnTo>
                <a:lnTo>
                  <a:pt x="2568559" y="21035"/>
                </a:lnTo>
                <a:lnTo>
                  <a:pt x="2670034" y="16077"/>
                </a:lnTo>
                <a:lnTo>
                  <a:pt x="2771527" y="11784"/>
                </a:lnTo>
                <a:lnTo>
                  <a:pt x="2873037" y="8157"/>
                </a:lnTo>
                <a:lnTo>
                  <a:pt x="2974564" y="5194"/>
                </a:lnTo>
                <a:lnTo>
                  <a:pt x="3076108" y="2898"/>
                </a:lnTo>
                <a:lnTo>
                  <a:pt x="3177670" y="1266"/>
                </a:lnTo>
                <a:lnTo>
                  <a:pt x="3279249" y="300"/>
                </a:lnTo>
                <a:lnTo>
                  <a:pt x="3380846" y="0"/>
                </a:lnTo>
                <a:lnTo>
                  <a:pt x="3482442" y="364"/>
                </a:lnTo>
                <a:lnTo>
                  <a:pt x="3584021" y="1394"/>
                </a:lnTo>
                <a:lnTo>
                  <a:pt x="3685582" y="3090"/>
                </a:lnTo>
                <a:lnTo>
                  <a:pt x="3787125" y="5450"/>
                </a:lnTo>
                <a:lnTo>
                  <a:pt x="3888650" y="8477"/>
                </a:lnTo>
                <a:lnTo>
                  <a:pt x="3990157" y="12168"/>
                </a:lnTo>
                <a:lnTo>
                  <a:pt x="4091647" y="16525"/>
                </a:lnTo>
                <a:lnTo>
                  <a:pt x="4193119" y="21547"/>
                </a:lnTo>
                <a:lnTo>
                  <a:pt x="4294556" y="27234"/>
                </a:lnTo>
                <a:lnTo>
                  <a:pt x="4395940" y="33584"/>
                </a:lnTo>
                <a:lnTo>
                  <a:pt x="4497272" y="40598"/>
                </a:lnTo>
                <a:lnTo>
                  <a:pt x="4598550" y="48275"/>
                </a:lnTo>
                <a:lnTo>
                  <a:pt x="4699776" y="56615"/>
                </a:lnTo>
                <a:lnTo>
                  <a:pt x="4800949" y="65620"/>
                </a:lnTo>
                <a:lnTo>
                  <a:pt x="4902069" y="75287"/>
                </a:lnTo>
                <a:lnTo>
                  <a:pt x="5003137" y="85619"/>
                </a:lnTo>
                <a:lnTo>
                  <a:pt x="5104134" y="96612"/>
                </a:lnTo>
                <a:lnTo>
                  <a:pt x="5205044" y="108264"/>
                </a:lnTo>
                <a:lnTo>
                  <a:pt x="5305866" y="120577"/>
                </a:lnTo>
                <a:lnTo>
                  <a:pt x="5406601" y="133549"/>
                </a:lnTo>
                <a:lnTo>
                  <a:pt x="5507248" y="147181"/>
                </a:lnTo>
                <a:lnTo>
                  <a:pt x="5607807" y="161474"/>
                </a:lnTo>
                <a:lnTo>
                  <a:pt x="5708279" y="176425"/>
                </a:lnTo>
                <a:lnTo>
                  <a:pt x="5808663" y="192037"/>
                </a:lnTo>
                <a:lnTo>
                  <a:pt x="5908942" y="208306"/>
                </a:lnTo>
                <a:lnTo>
                  <a:pt x="6009099" y="225229"/>
                </a:lnTo>
                <a:lnTo>
                  <a:pt x="6109134" y="242807"/>
                </a:lnTo>
                <a:lnTo>
                  <a:pt x="6209047" y="261038"/>
                </a:lnTo>
                <a:lnTo>
                  <a:pt x="6308837" y="279925"/>
                </a:lnTo>
                <a:lnTo>
                  <a:pt x="6408505" y="299465"/>
                </a:lnTo>
                <a:lnTo>
                  <a:pt x="6508051" y="319660"/>
                </a:lnTo>
                <a:lnTo>
                  <a:pt x="6607474" y="340509"/>
                </a:lnTo>
                <a:lnTo>
                  <a:pt x="6644101" y="352659"/>
                </a:lnTo>
                <a:lnTo>
                  <a:pt x="6677663" y="371677"/>
                </a:lnTo>
                <a:lnTo>
                  <a:pt x="6706881" y="396837"/>
                </a:lnTo>
                <a:lnTo>
                  <a:pt x="6730640" y="427180"/>
                </a:lnTo>
                <a:lnTo>
                  <a:pt x="6748037" y="461550"/>
                </a:lnTo>
                <a:lnTo>
                  <a:pt x="6758406" y="498636"/>
                </a:lnTo>
                <a:lnTo>
                  <a:pt x="6761354" y="537026"/>
                </a:lnTo>
                <a:lnTo>
                  <a:pt x="6760912" y="546667"/>
                </a:lnTo>
                <a:lnTo>
                  <a:pt x="6569320" y="1398907"/>
                </a:lnTo>
                <a:lnTo>
                  <a:pt x="6556044" y="1435431"/>
                </a:lnTo>
                <a:lnTo>
                  <a:pt x="6535850" y="1468652"/>
                </a:lnTo>
                <a:lnTo>
                  <a:pt x="6509524" y="1497282"/>
                </a:lnTo>
                <a:lnTo>
                  <a:pt x="6478082" y="1520212"/>
                </a:lnTo>
                <a:lnTo>
                  <a:pt x="6442747" y="1536552"/>
                </a:lnTo>
                <a:lnTo>
                  <a:pt x="6404886" y="1545670"/>
                </a:lnTo>
                <a:lnTo>
                  <a:pt x="6385466" y="1547398"/>
                </a:lnTo>
                <a:lnTo>
                  <a:pt x="6378972" y="1547549"/>
                </a:lnTo>
                <a:close/>
              </a:path>
            </a:pathLst>
          </a:custGeom>
          <a:solidFill>
            <a:srgbClr val="D4A2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 rot="20940000">
            <a:off x="5691399" y="2867439"/>
            <a:ext cx="1008263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600">
                <a:solidFill>
                  <a:srgbClr val="FAECCC"/>
                </a:solidFill>
                <a:latin typeface="Trebuchet MS"/>
                <a:cs typeface="Trebuchet MS"/>
              </a:rPr>
              <a:t>O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 rot="21060000">
            <a:off x="6072417" y="2797616"/>
            <a:ext cx="983430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125">
                <a:solidFill>
                  <a:srgbClr val="FAECCC"/>
                </a:solidFill>
                <a:latin typeface="Trebuchet MS"/>
                <a:cs typeface="Trebuchet MS"/>
              </a:rPr>
              <a:t>F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21240000">
            <a:off x="7083213" y="2654258"/>
            <a:ext cx="99987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FAECCC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21540000">
            <a:off x="8136138" y="2581002"/>
            <a:ext cx="988175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90">
                <a:solidFill>
                  <a:srgbClr val="FAECCC"/>
                </a:solidFill>
                <a:latin typeface="Trebuchet MS"/>
                <a:cs typeface="Trebuchet MS"/>
              </a:rPr>
              <a:t>A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360000">
            <a:off x="10220443" y="2656182"/>
            <a:ext cx="1000386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FAECCC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420000">
            <a:off x="10572728" y="2694952"/>
            <a:ext cx="95267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FAECCC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 rot="480000">
            <a:off x="10873522" y="2741016"/>
            <a:ext cx="1006133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FAECCC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 rot="600000">
            <a:off x="11278719" y="2808681"/>
            <a:ext cx="1009605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550">
                <a:solidFill>
                  <a:srgbClr val="FAECCC"/>
                </a:solidFill>
                <a:latin typeface="Trebuchet MS"/>
                <a:cs typeface="Trebuchet MS"/>
              </a:rPr>
              <a:t>G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902117" y="959132"/>
            <a:ext cx="4492625" cy="1370330"/>
          </a:xfrm>
          <a:custGeom>
            <a:avLst/>
            <a:gdLst/>
            <a:ahLst/>
            <a:cxnLst/>
            <a:rect l="l" t="t" r="r" b="b"/>
            <a:pathLst>
              <a:path w="4492625" h="1370330">
                <a:moveTo>
                  <a:pt x="4174151" y="1369736"/>
                </a:moveTo>
                <a:lnTo>
                  <a:pt x="4167654" y="1369736"/>
                </a:lnTo>
                <a:lnTo>
                  <a:pt x="4154660" y="1369095"/>
                </a:lnTo>
                <a:lnTo>
                  <a:pt x="4148194" y="1368454"/>
                </a:lnTo>
                <a:lnTo>
                  <a:pt x="4090745" y="1360692"/>
                </a:lnTo>
                <a:lnTo>
                  <a:pt x="3988678" y="1347649"/>
                </a:lnTo>
                <a:lnTo>
                  <a:pt x="3886561" y="1335349"/>
                </a:lnTo>
                <a:lnTo>
                  <a:pt x="3784394" y="1323792"/>
                </a:lnTo>
                <a:lnTo>
                  <a:pt x="3682178" y="1312979"/>
                </a:lnTo>
                <a:lnTo>
                  <a:pt x="3579911" y="1302909"/>
                </a:lnTo>
                <a:lnTo>
                  <a:pt x="3477595" y="1293583"/>
                </a:lnTo>
                <a:lnTo>
                  <a:pt x="3375229" y="1285000"/>
                </a:lnTo>
                <a:lnTo>
                  <a:pt x="3272813" y="1277161"/>
                </a:lnTo>
                <a:lnTo>
                  <a:pt x="3170348" y="1270065"/>
                </a:lnTo>
                <a:lnTo>
                  <a:pt x="3067832" y="1263713"/>
                </a:lnTo>
                <a:lnTo>
                  <a:pt x="2965267" y="1258104"/>
                </a:lnTo>
                <a:lnTo>
                  <a:pt x="2862652" y="1253238"/>
                </a:lnTo>
                <a:lnTo>
                  <a:pt x="2759987" y="1249116"/>
                </a:lnTo>
                <a:lnTo>
                  <a:pt x="2657272" y="1245738"/>
                </a:lnTo>
                <a:lnTo>
                  <a:pt x="2554508" y="1243103"/>
                </a:lnTo>
                <a:lnTo>
                  <a:pt x="2451693" y="1241211"/>
                </a:lnTo>
                <a:lnTo>
                  <a:pt x="2348829" y="1240063"/>
                </a:lnTo>
                <a:lnTo>
                  <a:pt x="2245915" y="1239658"/>
                </a:lnTo>
                <a:lnTo>
                  <a:pt x="2143001" y="1239997"/>
                </a:lnTo>
                <a:lnTo>
                  <a:pt x="2040136" y="1241079"/>
                </a:lnTo>
                <a:lnTo>
                  <a:pt x="1937320" y="1242905"/>
                </a:lnTo>
                <a:lnTo>
                  <a:pt x="1834554" y="1245474"/>
                </a:lnTo>
                <a:lnTo>
                  <a:pt x="1731837" y="1248787"/>
                </a:lnTo>
                <a:lnTo>
                  <a:pt x="1629170" y="1252843"/>
                </a:lnTo>
                <a:lnTo>
                  <a:pt x="1526551" y="1257642"/>
                </a:lnTo>
                <a:lnTo>
                  <a:pt x="1423983" y="1263186"/>
                </a:lnTo>
                <a:lnTo>
                  <a:pt x="1321463" y="1269472"/>
                </a:lnTo>
                <a:lnTo>
                  <a:pt x="1218993" y="1276502"/>
                </a:lnTo>
                <a:lnTo>
                  <a:pt x="1116572" y="1284276"/>
                </a:lnTo>
                <a:lnTo>
                  <a:pt x="1014201" y="1292793"/>
                </a:lnTo>
                <a:lnTo>
                  <a:pt x="911879" y="1302054"/>
                </a:lnTo>
                <a:lnTo>
                  <a:pt x="809606" y="1312058"/>
                </a:lnTo>
                <a:lnTo>
                  <a:pt x="707382" y="1322805"/>
                </a:lnTo>
                <a:lnTo>
                  <a:pt x="605208" y="1334296"/>
                </a:lnTo>
                <a:lnTo>
                  <a:pt x="503084" y="1346531"/>
                </a:lnTo>
                <a:lnTo>
                  <a:pt x="401008" y="1359509"/>
                </a:lnTo>
                <a:lnTo>
                  <a:pt x="343554" y="1367234"/>
                </a:lnTo>
                <a:lnTo>
                  <a:pt x="337089" y="1367871"/>
                </a:lnTo>
                <a:lnTo>
                  <a:pt x="298138" y="1367200"/>
                </a:lnTo>
                <a:lnTo>
                  <a:pt x="260074" y="1358886"/>
                </a:lnTo>
                <a:lnTo>
                  <a:pt x="224372" y="1343253"/>
                </a:lnTo>
                <a:lnTo>
                  <a:pt x="192415" y="1320904"/>
                </a:lnTo>
                <a:lnTo>
                  <a:pt x="165443" y="1292708"/>
                </a:lnTo>
                <a:lnTo>
                  <a:pt x="144502" y="1259758"/>
                </a:lnTo>
                <a:lnTo>
                  <a:pt x="130403" y="1223330"/>
                </a:lnTo>
                <a:lnTo>
                  <a:pt x="1954" y="363888"/>
                </a:lnTo>
                <a:lnTo>
                  <a:pt x="0" y="334901"/>
                </a:lnTo>
                <a:lnTo>
                  <a:pt x="294" y="325198"/>
                </a:lnTo>
                <a:lnTo>
                  <a:pt x="6160" y="286921"/>
                </a:lnTo>
                <a:lnTo>
                  <a:pt x="19329" y="250516"/>
                </a:lnTo>
                <a:lnTo>
                  <a:pt x="39299" y="217373"/>
                </a:lnTo>
                <a:lnTo>
                  <a:pt x="65308" y="188753"/>
                </a:lnTo>
                <a:lnTo>
                  <a:pt x="96365" y="165749"/>
                </a:lnTo>
                <a:lnTo>
                  <a:pt x="131287" y="149236"/>
                </a:lnTo>
                <a:lnTo>
                  <a:pt x="168741" y="139844"/>
                </a:lnTo>
                <a:lnTo>
                  <a:pt x="269649" y="126496"/>
                </a:lnTo>
                <a:lnTo>
                  <a:pt x="370602" y="113817"/>
                </a:lnTo>
                <a:lnTo>
                  <a:pt x="471600" y="101807"/>
                </a:lnTo>
                <a:lnTo>
                  <a:pt x="572643" y="90466"/>
                </a:lnTo>
                <a:lnTo>
                  <a:pt x="673730" y="79794"/>
                </a:lnTo>
                <a:lnTo>
                  <a:pt x="774862" y="69791"/>
                </a:lnTo>
                <a:lnTo>
                  <a:pt x="876039" y="60457"/>
                </a:lnTo>
                <a:lnTo>
                  <a:pt x="977261" y="51793"/>
                </a:lnTo>
                <a:lnTo>
                  <a:pt x="1078527" y="43797"/>
                </a:lnTo>
                <a:lnTo>
                  <a:pt x="1179839" y="36470"/>
                </a:lnTo>
                <a:lnTo>
                  <a:pt x="1281195" y="29812"/>
                </a:lnTo>
                <a:lnTo>
                  <a:pt x="1382596" y="23824"/>
                </a:lnTo>
                <a:lnTo>
                  <a:pt x="1484041" y="18504"/>
                </a:lnTo>
                <a:lnTo>
                  <a:pt x="1585532" y="13853"/>
                </a:lnTo>
                <a:lnTo>
                  <a:pt x="1687067" y="9872"/>
                </a:lnTo>
                <a:lnTo>
                  <a:pt x="1788647" y="6559"/>
                </a:lnTo>
                <a:lnTo>
                  <a:pt x="1890271" y="3916"/>
                </a:lnTo>
                <a:lnTo>
                  <a:pt x="1991941" y="1941"/>
                </a:lnTo>
                <a:lnTo>
                  <a:pt x="2093655" y="636"/>
                </a:lnTo>
                <a:lnTo>
                  <a:pt x="2195414" y="0"/>
                </a:lnTo>
                <a:lnTo>
                  <a:pt x="2297207" y="32"/>
                </a:lnTo>
                <a:lnTo>
                  <a:pt x="2398965" y="734"/>
                </a:lnTo>
                <a:lnTo>
                  <a:pt x="2500679" y="2104"/>
                </a:lnTo>
                <a:lnTo>
                  <a:pt x="2602347" y="4144"/>
                </a:lnTo>
                <a:lnTo>
                  <a:pt x="2703970" y="6853"/>
                </a:lnTo>
                <a:lnTo>
                  <a:pt x="2805548" y="10230"/>
                </a:lnTo>
                <a:lnTo>
                  <a:pt x="2907080" y="14277"/>
                </a:lnTo>
                <a:lnTo>
                  <a:pt x="3008567" y="18993"/>
                </a:lnTo>
                <a:lnTo>
                  <a:pt x="3110010" y="24378"/>
                </a:lnTo>
                <a:lnTo>
                  <a:pt x="3211407" y="30431"/>
                </a:lnTo>
                <a:lnTo>
                  <a:pt x="3312758" y="37154"/>
                </a:lnTo>
                <a:lnTo>
                  <a:pt x="3414065" y="44546"/>
                </a:lnTo>
                <a:lnTo>
                  <a:pt x="3515326" y="52606"/>
                </a:lnTo>
                <a:lnTo>
                  <a:pt x="3616542" y="61336"/>
                </a:lnTo>
                <a:lnTo>
                  <a:pt x="3717713" y="70735"/>
                </a:lnTo>
                <a:lnTo>
                  <a:pt x="3818839" y="80803"/>
                </a:lnTo>
                <a:lnTo>
                  <a:pt x="3919919" y="91539"/>
                </a:lnTo>
                <a:lnTo>
                  <a:pt x="4020955" y="102945"/>
                </a:lnTo>
                <a:lnTo>
                  <a:pt x="4121945" y="115020"/>
                </a:lnTo>
                <a:lnTo>
                  <a:pt x="4222890" y="127764"/>
                </a:lnTo>
                <a:lnTo>
                  <a:pt x="4323789" y="141176"/>
                </a:lnTo>
                <a:lnTo>
                  <a:pt x="4361237" y="150592"/>
                </a:lnTo>
                <a:lnTo>
                  <a:pt x="4396148" y="167127"/>
                </a:lnTo>
                <a:lnTo>
                  <a:pt x="4427190" y="190152"/>
                </a:lnTo>
                <a:lnTo>
                  <a:pt x="4453182" y="218788"/>
                </a:lnTo>
                <a:lnTo>
                  <a:pt x="4473130" y="251944"/>
                </a:lnTo>
                <a:lnTo>
                  <a:pt x="4486276" y="288357"/>
                </a:lnTo>
                <a:lnTo>
                  <a:pt x="4492118" y="326638"/>
                </a:lnTo>
                <a:lnTo>
                  <a:pt x="4492406" y="336341"/>
                </a:lnTo>
                <a:lnTo>
                  <a:pt x="4492222" y="346024"/>
                </a:lnTo>
                <a:lnTo>
                  <a:pt x="4365751" y="1205609"/>
                </a:lnTo>
                <a:lnTo>
                  <a:pt x="4355272" y="1243245"/>
                </a:lnTo>
                <a:lnTo>
                  <a:pt x="4337644" y="1278093"/>
                </a:lnTo>
                <a:lnTo>
                  <a:pt x="4313551" y="1308800"/>
                </a:lnTo>
                <a:lnTo>
                  <a:pt x="4283927" y="1334176"/>
                </a:lnTo>
                <a:lnTo>
                  <a:pt x="4249920" y="1353238"/>
                </a:lnTo>
                <a:lnTo>
                  <a:pt x="4212849" y="1365246"/>
                </a:lnTo>
                <a:lnTo>
                  <a:pt x="4187145" y="1369091"/>
                </a:lnTo>
                <a:lnTo>
                  <a:pt x="4174151" y="1369736"/>
                </a:lnTo>
                <a:close/>
              </a:path>
            </a:pathLst>
          </a:custGeom>
          <a:solidFill>
            <a:srgbClr val="D4A2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 rot="21180000">
            <a:off x="6780578" y="1234776"/>
            <a:ext cx="98134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90">
                <a:solidFill>
                  <a:srgbClr val="FAECCC"/>
                </a:solidFill>
                <a:latin typeface="Trebuchet MS"/>
                <a:cs typeface="Trebuchet MS"/>
              </a:rPr>
              <a:t>A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 rot="21180000">
            <a:off x="6717077" y="2698570"/>
            <a:ext cx="98366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90">
                <a:solidFill>
                  <a:srgbClr val="FAECCC"/>
                </a:solidFill>
                <a:latin typeface="Trebuchet MS"/>
                <a:cs typeface="Trebuchet MS"/>
              </a:rPr>
              <a:t>A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 rot="21300000">
            <a:off x="7130190" y="1193980"/>
            <a:ext cx="99256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145">
                <a:solidFill>
                  <a:srgbClr val="FAECCC"/>
                </a:solidFill>
                <a:latin typeface="Trebuchet MS"/>
                <a:cs typeface="Trebuchet MS"/>
              </a:rPr>
              <a:t>P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 rot="21360000">
            <a:off x="7495734" y="1161182"/>
            <a:ext cx="988898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145">
                <a:solidFill>
                  <a:srgbClr val="FAECCC"/>
                </a:solidFill>
                <a:latin typeface="Trebuchet MS"/>
                <a:cs typeface="Trebuchet MS"/>
              </a:rPr>
              <a:t>P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 rot="21360000">
            <a:off x="7434542" y="2623209"/>
            <a:ext cx="95539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FAECCC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 rot="21420000">
            <a:off x="7839828" y="1139079"/>
            <a:ext cx="96366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85">
                <a:solidFill>
                  <a:srgbClr val="FAECCC"/>
                </a:solidFill>
                <a:latin typeface="Trebuchet MS"/>
                <a:cs typeface="Trebuchet MS"/>
              </a:rPr>
              <a:t>L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 rot="21420000">
            <a:off x="7743393" y="2599133"/>
            <a:ext cx="100906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839">
                <a:solidFill>
                  <a:srgbClr val="FAECCC"/>
                </a:solidFill>
                <a:latin typeface="Trebuchet MS"/>
                <a:cs typeface="Trebuchet MS"/>
              </a:rPr>
              <a:t>M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 rot="21480000">
            <a:off x="8125012" y="1126262"/>
            <a:ext cx="95074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FAECCC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706196" y="850946"/>
            <a:ext cx="788670" cy="2903220"/>
          </a:xfrm>
          <a:prstGeom prst="rect">
            <a:avLst/>
          </a:prstGeom>
        </p:spPr>
        <p:txBody>
          <a:bodyPr wrap="square" lIns="0" tIns="2012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85"/>
              </a:spcBef>
            </a:pPr>
            <a:r>
              <a:rPr dirty="0" sz="7200" spc="-1415">
                <a:solidFill>
                  <a:srgbClr val="FAECCC"/>
                </a:solidFill>
                <a:latin typeface="Trebuchet MS"/>
                <a:cs typeface="Trebuchet MS"/>
              </a:rPr>
              <a:t>C</a:t>
            </a:r>
            <a:r>
              <a:rPr dirty="0" sz="7200" spc="-1415">
                <a:solidFill>
                  <a:srgbClr val="FAECCC"/>
                </a:solidFill>
                <a:latin typeface="Trebuchet MS"/>
                <a:cs typeface="Trebuchet MS"/>
              </a:rPr>
              <a:t>A</a:t>
            </a:r>
            <a:endParaRPr sz="7200">
              <a:latin typeface="Trebuchet MS"/>
              <a:cs typeface="Trebuchet MS"/>
            </a:endParaRPr>
          </a:p>
          <a:p>
            <a:pPr marL="89535">
              <a:lnSpc>
                <a:spcPct val="100000"/>
              </a:lnSpc>
              <a:spcBef>
                <a:spcPts val="2810"/>
              </a:spcBef>
            </a:pPr>
            <a:r>
              <a:rPr dirty="0" sz="7200" spc="-1285">
                <a:solidFill>
                  <a:srgbClr val="FAECCC"/>
                </a:solidFill>
                <a:latin typeface="Trebuchet MS"/>
                <a:cs typeface="Trebuchet MS"/>
              </a:rPr>
              <a:t>L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 rot="60000">
            <a:off x="9152116" y="1124750"/>
            <a:ext cx="983196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520">
                <a:solidFill>
                  <a:srgbClr val="FAECCC"/>
                </a:solidFill>
                <a:latin typeface="Trebuchet MS"/>
                <a:cs typeface="Trebuchet MS"/>
              </a:rPr>
              <a:t>T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 rot="60000">
            <a:off x="9108870" y="2579534"/>
            <a:ext cx="100428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AECCC"/>
                </a:solidFill>
                <a:latin typeface="Trebuchet MS"/>
                <a:cs typeface="Trebuchet MS"/>
              </a:rPr>
              <a:t>C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 rot="180000">
            <a:off x="9466467" y="1137778"/>
            <a:ext cx="95074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FAECCC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 rot="180000">
            <a:off x="9476537" y="2594547"/>
            <a:ext cx="96366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85">
                <a:solidFill>
                  <a:srgbClr val="FAECCC"/>
                </a:solidFill>
                <a:latin typeface="Trebuchet MS"/>
                <a:cs typeface="Trebuchet MS"/>
              </a:rPr>
              <a:t>L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 rot="240000">
            <a:off x="9772979" y="1159590"/>
            <a:ext cx="1007462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600">
                <a:solidFill>
                  <a:srgbClr val="FAECCC"/>
                </a:solidFill>
                <a:latin typeface="Trebuchet MS"/>
                <a:cs typeface="Trebuchet MS"/>
              </a:rPr>
              <a:t>O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 rot="240000">
            <a:off x="9809680" y="2618395"/>
            <a:ext cx="100906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600">
                <a:solidFill>
                  <a:srgbClr val="FAECCC"/>
                </a:solidFill>
                <a:latin typeface="Trebuchet MS"/>
                <a:cs typeface="Trebuchet MS"/>
              </a:rPr>
              <a:t>O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 rot="300000">
            <a:off x="10178739" y="1196324"/>
            <a:ext cx="100906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FAECCC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63649" y="5054669"/>
              <a:ext cx="3933824" cy="393382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80679" y="5054669"/>
            <a:ext cx="3933824" cy="39338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97709" y="5054669"/>
            <a:ext cx="3933824" cy="393382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836364" y="5686145"/>
            <a:ext cx="2392680" cy="23399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6345"/>
              </a:lnSpc>
              <a:spcBef>
                <a:spcPts val="100"/>
              </a:spcBef>
            </a:pPr>
            <a:r>
              <a:rPr dirty="0" sz="5500" spc="550">
                <a:solidFill>
                  <a:srgbClr val="3B5229"/>
                </a:solidFill>
                <a:latin typeface="Microsoft Sans Serif"/>
                <a:cs typeface="Microsoft Sans Serif"/>
              </a:rPr>
              <a:t>4</a:t>
            </a:r>
            <a:endParaRPr sz="5500">
              <a:latin typeface="Microsoft Sans Serif"/>
              <a:cs typeface="Microsoft Sans Serif"/>
            </a:endParaRPr>
          </a:p>
          <a:p>
            <a:pPr algn="ctr">
              <a:lnSpc>
                <a:spcPts val="5565"/>
              </a:lnSpc>
            </a:pPr>
            <a:r>
              <a:rPr dirty="0" sz="4850" spc="-295">
                <a:solidFill>
                  <a:srgbClr val="3B5229"/>
                </a:solidFill>
                <a:latin typeface="Tahoma"/>
                <a:cs typeface="Tahoma"/>
              </a:rPr>
              <a:t>MedicaL</a:t>
            </a:r>
            <a:endParaRPr sz="485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480"/>
              </a:spcBef>
            </a:pPr>
            <a:r>
              <a:rPr dirty="0" sz="4850" spc="-155">
                <a:solidFill>
                  <a:srgbClr val="3B5229"/>
                </a:solidFill>
                <a:latin typeface="Tahoma"/>
                <a:cs typeface="Tahoma"/>
              </a:rPr>
              <a:t>research:</a:t>
            </a:r>
            <a:endParaRPr sz="48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64883" y="5678118"/>
            <a:ext cx="2461260" cy="22828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83185">
              <a:lnSpc>
                <a:spcPct val="100000"/>
              </a:lnSpc>
              <a:spcBef>
                <a:spcPts val="100"/>
              </a:spcBef>
            </a:pPr>
            <a:r>
              <a:rPr dirty="0" sz="5500" spc="330">
                <a:solidFill>
                  <a:srgbClr val="3B5229"/>
                </a:solidFill>
                <a:latin typeface="Microsoft Sans Serif"/>
                <a:cs typeface="Microsoft Sans Serif"/>
              </a:rPr>
              <a:t>5</a:t>
            </a:r>
            <a:endParaRPr sz="5500">
              <a:latin typeface="Microsoft Sans Serif"/>
              <a:cs typeface="Microsoft Sans Serif"/>
            </a:endParaRPr>
          </a:p>
          <a:p>
            <a:pPr algn="ctr" marR="189865">
              <a:lnSpc>
                <a:spcPct val="100000"/>
              </a:lnSpc>
              <a:spcBef>
                <a:spcPts val="85"/>
              </a:spcBef>
            </a:pPr>
            <a:r>
              <a:rPr dirty="0" sz="4450" spc="-145">
                <a:solidFill>
                  <a:srgbClr val="3B5229"/>
                </a:solidFill>
                <a:latin typeface="Tahoma"/>
                <a:cs typeface="Tahoma"/>
              </a:rPr>
              <a:t>Disease</a:t>
            </a:r>
            <a:endParaRPr sz="44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dirty="0" sz="4450" spc="-20">
                <a:solidFill>
                  <a:srgbClr val="3B5229"/>
                </a:solidFill>
                <a:latin typeface="Tahoma"/>
                <a:cs typeface="Tahoma"/>
              </a:rPr>
              <a:t>r</a:t>
            </a:r>
            <a:r>
              <a:rPr dirty="0" sz="4450" spc="-130">
                <a:solidFill>
                  <a:srgbClr val="3B5229"/>
                </a:solidFill>
                <a:latin typeface="Tahoma"/>
                <a:cs typeface="Tahoma"/>
              </a:rPr>
              <a:t>e</a:t>
            </a:r>
            <a:r>
              <a:rPr dirty="0" sz="4450" spc="10">
                <a:solidFill>
                  <a:srgbClr val="3B5229"/>
                </a:solidFill>
                <a:latin typeface="Tahoma"/>
                <a:cs typeface="Tahoma"/>
              </a:rPr>
              <a:t>s</a:t>
            </a:r>
            <a:r>
              <a:rPr dirty="0" sz="4450" spc="-265">
                <a:solidFill>
                  <a:srgbClr val="3B5229"/>
                </a:solidFill>
                <a:latin typeface="Tahoma"/>
                <a:cs typeface="Tahoma"/>
              </a:rPr>
              <a:t>i</a:t>
            </a:r>
            <a:r>
              <a:rPr dirty="0" sz="4450" spc="10">
                <a:solidFill>
                  <a:srgbClr val="3B5229"/>
                </a:solidFill>
                <a:latin typeface="Tahoma"/>
                <a:cs typeface="Tahoma"/>
              </a:rPr>
              <a:t>s</a:t>
            </a:r>
            <a:r>
              <a:rPr dirty="0" sz="4450" spc="165">
                <a:solidFill>
                  <a:srgbClr val="3B5229"/>
                </a:solidFill>
                <a:latin typeface="Tahoma"/>
                <a:cs typeface="Tahoma"/>
              </a:rPr>
              <a:t>t</a:t>
            </a:r>
            <a:r>
              <a:rPr dirty="0" sz="4450" spc="-120">
                <a:solidFill>
                  <a:srgbClr val="3B5229"/>
                </a:solidFill>
                <a:latin typeface="Tahoma"/>
                <a:cs typeface="Tahoma"/>
              </a:rPr>
              <a:t>a</a:t>
            </a:r>
            <a:r>
              <a:rPr dirty="0" sz="4450" spc="-275">
                <a:solidFill>
                  <a:srgbClr val="3B5229"/>
                </a:solidFill>
                <a:latin typeface="Tahoma"/>
                <a:cs typeface="Tahoma"/>
              </a:rPr>
              <a:t>n</a:t>
            </a:r>
            <a:r>
              <a:rPr dirty="0" sz="4450" spc="229">
                <a:solidFill>
                  <a:srgbClr val="3B5229"/>
                </a:solidFill>
                <a:latin typeface="Tahoma"/>
                <a:cs typeface="Tahoma"/>
              </a:rPr>
              <a:t>c</a:t>
            </a:r>
            <a:r>
              <a:rPr dirty="0" sz="4450" spc="-125">
                <a:solidFill>
                  <a:srgbClr val="3B5229"/>
                </a:solidFill>
                <a:latin typeface="Tahoma"/>
                <a:cs typeface="Tahoma"/>
              </a:rPr>
              <a:t>e</a:t>
            </a:r>
            <a:endParaRPr sz="44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614908" y="5634705"/>
            <a:ext cx="521334" cy="863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500" spc="844">
                <a:solidFill>
                  <a:srgbClr val="3B5229"/>
                </a:solidFill>
                <a:latin typeface="Microsoft Sans Serif"/>
                <a:cs typeface="Microsoft Sans Serif"/>
              </a:rPr>
              <a:t>6</a:t>
            </a:r>
            <a:endParaRPr sz="55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002920" y="6199600"/>
            <a:ext cx="3578860" cy="147320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 indent="1073150">
              <a:lnSpc>
                <a:spcPct val="108000"/>
              </a:lnSpc>
              <a:spcBef>
                <a:spcPts val="90"/>
              </a:spcBef>
            </a:pPr>
            <a:r>
              <a:rPr dirty="0" sz="4400" spc="-170">
                <a:solidFill>
                  <a:srgbClr val="3B5229"/>
                </a:solidFill>
                <a:latin typeface="Tahoma"/>
                <a:cs typeface="Tahoma"/>
              </a:rPr>
              <a:t>Organ </a:t>
            </a:r>
            <a:r>
              <a:rPr dirty="0" sz="4400" spc="-16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4400" spc="175">
                <a:solidFill>
                  <a:srgbClr val="3B5229"/>
                </a:solidFill>
                <a:latin typeface="Tahoma"/>
                <a:cs typeface="Tahoma"/>
              </a:rPr>
              <a:t>t</a:t>
            </a:r>
            <a:r>
              <a:rPr dirty="0" sz="4400" spc="-15">
                <a:solidFill>
                  <a:srgbClr val="3B5229"/>
                </a:solidFill>
                <a:latin typeface="Tahoma"/>
                <a:cs typeface="Tahoma"/>
              </a:rPr>
              <a:t>r</a:t>
            </a:r>
            <a:r>
              <a:rPr dirty="0" sz="4400" spc="-105">
                <a:solidFill>
                  <a:srgbClr val="3B5229"/>
                </a:solidFill>
                <a:latin typeface="Tahoma"/>
                <a:cs typeface="Tahoma"/>
              </a:rPr>
              <a:t>a</a:t>
            </a:r>
            <a:r>
              <a:rPr dirty="0" sz="4400" spc="-260">
                <a:solidFill>
                  <a:srgbClr val="3B5229"/>
                </a:solidFill>
                <a:latin typeface="Tahoma"/>
                <a:cs typeface="Tahoma"/>
              </a:rPr>
              <a:t>n</a:t>
            </a:r>
            <a:r>
              <a:rPr dirty="0" sz="4400" spc="20">
                <a:solidFill>
                  <a:srgbClr val="3B5229"/>
                </a:solidFill>
                <a:latin typeface="Tahoma"/>
                <a:cs typeface="Tahoma"/>
              </a:rPr>
              <a:t>s</a:t>
            </a:r>
            <a:r>
              <a:rPr dirty="0" sz="4400" spc="-125">
                <a:solidFill>
                  <a:srgbClr val="3B5229"/>
                </a:solidFill>
                <a:latin typeface="Tahoma"/>
                <a:cs typeface="Tahoma"/>
              </a:rPr>
              <a:t>p</a:t>
            </a:r>
            <a:r>
              <a:rPr dirty="0" sz="4400" spc="-1410">
                <a:solidFill>
                  <a:srgbClr val="3B5229"/>
                </a:solidFill>
                <a:latin typeface="Tahoma"/>
                <a:cs typeface="Tahoma"/>
              </a:rPr>
              <a:t>L</a:t>
            </a:r>
            <a:r>
              <a:rPr dirty="0" sz="4400" spc="-105">
                <a:solidFill>
                  <a:srgbClr val="3B5229"/>
                </a:solidFill>
                <a:latin typeface="Tahoma"/>
                <a:cs typeface="Tahoma"/>
              </a:rPr>
              <a:t>a</a:t>
            </a:r>
            <a:r>
              <a:rPr dirty="0" sz="4400" spc="-260">
                <a:solidFill>
                  <a:srgbClr val="3B5229"/>
                </a:solidFill>
                <a:latin typeface="Tahoma"/>
                <a:cs typeface="Tahoma"/>
              </a:rPr>
              <a:t>n</a:t>
            </a:r>
            <a:r>
              <a:rPr dirty="0" sz="4400" spc="175">
                <a:solidFill>
                  <a:srgbClr val="3B5229"/>
                </a:solidFill>
                <a:latin typeface="Tahoma"/>
                <a:cs typeface="Tahoma"/>
              </a:rPr>
              <a:t>t</a:t>
            </a:r>
            <a:r>
              <a:rPr dirty="0" sz="4400" spc="-105">
                <a:solidFill>
                  <a:srgbClr val="3B5229"/>
                </a:solidFill>
                <a:latin typeface="Tahoma"/>
                <a:cs typeface="Tahoma"/>
              </a:rPr>
              <a:t>a</a:t>
            </a:r>
            <a:r>
              <a:rPr dirty="0" sz="4400" spc="175">
                <a:solidFill>
                  <a:srgbClr val="3B5229"/>
                </a:solidFill>
                <a:latin typeface="Tahoma"/>
                <a:cs typeface="Tahoma"/>
              </a:rPr>
              <a:t>t</a:t>
            </a:r>
            <a:r>
              <a:rPr dirty="0" sz="4400" spc="-260">
                <a:solidFill>
                  <a:srgbClr val="3B5229"/>
                </a:solidFill>
                <a:latin typeface="Tahoma"/>
                <a:cs typeface="Tahoma"/>
              </a:rPr>
              <a:t>i</a:t>
            </a:r>
            <a:r>
              <a:rPr dirty="0" sz="4400" spc="-25">
                <a:solidFill>
                  <a:srgbClr val="3B5229"/>
                </a:solidFill>
                <a:latin typeface="Tahoma"/>
                <a:cs typeface="Tahoma"/>
              </a:rPr>
              <a:t>o</a:t>
            </a:r>
            <a:r>
              <a:rPr dirty="0" sz="4400" spc="-254">
                <a:solidFill>
                  <a:srgbClr val="3B5229"/>
                </a:solidFill>
                <a:latin typeface="Tahoma"/>
                <a:cs typeface="Tahoma"/>
              </a:rPr>
              <a:t>n</a:t>
            </a:r>
            <a:endParaRPr sz="440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766652" y="2415297"/>
            <a:ext cx="6761480" cy="1548130"/>
          </a:xfrm>
          <a:custGeom>
            <a:avLst/>
            <a:gdLst/>
            <a:ahLst/>
            <a:cxnLst/>
            <a:rect l="l" t="t" r="r" b="b"/>
            <a:pathLst>
              <a:path w="6761480" h="1548129">
                <a:moveTo>
                  <a:pt x="6378972" y="1547549"/>
                </a:moveTo>
                <a:lnTo>
                  <a:pt x="6340188" y="1543988"/>
                </a:lnTo>
                <a:lnTo>
                  <a:pt x="6285317" y="1532353"/>
                </a:lnTo>
                <a:lnTo>
                  <a:pt x="6188164" y="1512465"/>
                </a:lnTo>
                <a:lnTo>
                  <a:pt x="6090886" y="1493254"/>
                </a:lnTo>
                <a:lnTo>
                  <a:pt x="5993482" y="1474722"/>
                </a:lnTo>
                <a:lnTo>
                  <a:pt x="5895951" y="1456868"/>
                </a:lnTo>
                <a:lnTo>
                  <a:pt x="5798295" y="1439691"/>
                </a:lnTo>
                <a:lnTo>
                  <a:pt x="5700513" y="1423192"/>
                </a:lnTo>
                <a:lnTo>
                  <a:pt x="5602605" y="1407371"/>
                </a:lnTo>
                <a:lnTo>
                  <a:pt x="5504588" y="1392231"/>
                </a:lnTo>
                <a:lnTo>
                  <a:pt x="5406482" y="1377775"/>
                </a:lnTo>
                <a:lnTo>
                  <a:pt x="5308285" y="1364002"/>
                </a:lnTo>
                <a:lnTo>
                  <a:pt x="5209997" y="1350912"/>
                </a:lnTo>
                <a:lnTo>
                  <a:pt x="5111620" y="1338506"/>
                </a:lnTo>
                <a:lnTo>
                  <a:pt x="5013152" y="1326784"/>
                </a:lnTo>
                <a:lnTo>
                  <a:pt x="4914594" y="1315745"/>
                </a:lnTo>
                <a:lnTo>
                  <a:pt x="4815950" y="1305391"/>
                </a:lnTo>
                <a:lnTo>
                  <a:pt x="4717247" y="1295723"/>
                </a:lnTo>
                <a:lnTo>
                  <a:pt x="4618490" y="1286742"/>
                </a:lnTo>
                <a:lnTo>
                  <a:pt x="4519679" y="1278449"/>
                </a:lnTo>
                <a:lnTo>
                  <a:pt x="4420813" y="1270843"/>
                </a:lnTo>
                <a:lnTo>
                  <a:pt x="4321893" y="1263924"/>
                </a:lnTo>
                <a:lnTo>
                  <a:pt x="4222919" y="1257693"/>
                </a:lnTo>
                <a:lnTo>
                  <a:pt x="4123890" y="1252149"/>
                </a:lnTo>
                <a:lnTo>
                  <a:pt x="4024825" y="1247293"/>
                </a:lnTo>
                <a:lnTo>
                  <a:pt x="3925742" y="1243126"/>
                </a:lnTo>
                <a:lnTo>
                  <a:pt x="3826640" y="1239649"/>
                </a:lnTo>
                <a:lnTo>
                  <a:pt x="3727520" y="1236861"/>
                </a:lnTo>
                <a:lnTo>
                  <a:pt x="3628382" y="1234762"/>
                </a:lnTo>
                <a:lnTo>
                  <a:pt x="3529225" y="1233352"/>
                </a:lnTo>
                <a:lnTo>
                  <a:pt x="3430050" y="1232632"/>
                </a:lnTo>
                <a:lnTo>
                  <a:pt x="3330862" y="1232601"/>
                </a:lnTo>
                <a:lnTo>
                  <a:pt x="3231686" y="1233259"/>
                </a:lnTo>
                <a:lnTo>
                  <a:pt x="3132529" y="1234606"/>
                </a:lnTo>
                <a:lnTo>
                  <a:pt x="3033390" y="1236642"/>
                </a:lnTo>
                <a:lnTo>
                  <a:pt x="2934268" y="1239368"/>
                </a:lnTo>
                <a:lnTo>
                  <a:pt x="2835164" y="1242783"/>
                </a:lnTo>
                <a:lnTo>
                  <a:pt x="2736078" y="1246887"/>
                </a:lnTo>
                <a:lnTo>
                  <a:pt x="2637010" y="1251680"/>
                </a:lnTo>
                <a:lnTo>
                  <a:pt x="2537978" y="1257162"/>
                </a:lnTo>
                <a:lnTo>
                  <a:pt x="2439000" y="1263331"/>
                </a:lnTo>
                <a:lnTo>
                  <a:pt x="2340075" y="1270187"/>
                </a:lnTo>
                <a:lnTo>
                  <a:pt x="2241205" y="1277731"/>
                </a:lnTo>
                <a:lnTo>
                  <a:pt x="2142388" y="1285962"/>
                </a:lnTo>
                <a:lnTo>
                  <a:pt x="2043625" y="1294880"/>
                </a:lnTo>
                <a:lnTo>
                  <a:pt x="1944916" y="1304486"/>
                </a:lnTo>
                <a:lnTo>
                  <a:pt x="1846266" y="1314778"/>
                </a:lnTo>
                <a:lnTo>
                  <a:pt x="1747701" y="1325755"/>
                </a:lnTo>
                <a:lnTo>
                  <a:pt x="1649226" y="1337415"/>
                </a:lnTo>
                <a:lnTo>
                  <a:pt x="1550841" y="1349759"/>
                </a:lnTo>
                <a:lnTo>
                  <a:pt x="1452545" y="1362787"/>
                </a:lnTo>
                <a:lnTo>
                  <a:pt x="1354339" y="1376498"/>
                </a:lnTo>
                <a:lnTo>
                  <a:pt x="1256224" y="1390893"/>
                </a:lnTo>
                <a:lnTo>
                  <a:pt x="1158198" y="1405971"/>
                </a:lnTo>
                <a:lnTo>
                  <a:pt x="1060279" y="1421730"/>
                </a:lnTo>
                <a:lnTo>
                  <a:pt x="962487" y="1438167"/>
                </a:lnTo>
                <a:lnTo>
                  <a:pt x="864819" y="1455282"/>
                </a:lnTo>
                <a:lnTo>
                  <a:pt x="767278" y="1473075"/>
                </a:lnTo>
                <a:lnTo>
                  <a:pt x="669862" y="1491546"/>
                </a:lnTo>
                <a:lnTo>
                  <a:pt x="572571" y="1510695"/>
                </a:lnTo>
                <a:lnTo>
                  <a:pt x="475406" y="1530522"/>
                </a:lnTo>
                <a:lnTo>
                  <a:pt x="420527" y="1542122"/>
                </a:lnTo>
                <a:lnTo>
                  <a:pt x="414129" y="1543240"/>
                </a:lnTo>
                <a:lnTo>
                  <a:pt x="375247" y="1545504"/>
                </a:lnTo>
                <a:lnTo>
                  <a:pt x="336674" y="1540125"/>
                </a:lnTo>
                <a:lnTo>
                  <a:pt x="299905" y="1527310"/>
                </a:lnTo>
                <a:lnTo>
                  <a:pt x="266366" y="1507558"/>
                </a:lnTo>
                <a:lnTo>
                  <a:pt x="237358" y="1481634"/>
                </a:lnTo>
                <a:lnTo>
                  <a:pt x="214004" y="1450543"/>
                </a:lnTo>
                <a:lnTo>
                  <a:pt x="197210" y="1415490"/>
                </a:lnTo>
                <a:lnTo>
                  <a:pt x="4562" y="573127"/>
                </a:lnTo>
                <a:lnTo>
                  <a:pt x="0" y="534895"/>
                </a:lnTo>
                <a:lnTo>
                  <a:pt x="35" y="525244"/>
                </a:lnTo>
                <a:lnTo>
                  <a:pt x="4886" y="487047"/>
                </a:lnTo>
                <a:lnTo>
                  <a:pt x="17085" y="450518"/>
                </a:lnTo>
                <a:lnTo>
                  <a:pt x="36168" y="417050"/>
                </a:lnTo>
                <a:lnTo>
                  <a:pt x="61406" y="387919"/>
                </a:lnTo>
                <a:lnTo>
                  <a:pt x="91838" y="364234"/>
                </a:lnTo>
                <a:lnTo>
                  <a:pt x="126304" y="346899"/>
                </a:lnTo>
                <a:lnTo>
                  <a:pt x="253440" y="317689"/>
                </a:lnTo>
                <a:lnTo>
                  <a:pt x="352999" y="297557"/>
                </a:lnTo>
                <a:lnTo>
                  <a:pt x="452679" y="278079"/>
                </a:lnTo>
                <a:lnTo>
                  <a:pt x="552481" y="259256"/>
                </a:lnTo>
                <a:lnTo>
                  <a:pt x="652405" y="241087"/>
                </a:lnTo>
                <a:lnTo>
                  <a:pt x="752451" y="223573"/>
                </a:lnTo>
                <a:lnTo>
                  <a:pt x="852619" y="206713"/>
                </a:lnTo>
                <a:lnTo>
                  <a:pt x="952908" y="190507"/>
                </a:lnTo>
                <a:lnTo>
                  <a:pt x="1053302" y="174959"/>
                </a:lnTo>
                <a:lnTo>
                  <a:pt x="1153783" y="160070"/>
                </a:lnTo>
                <a:lnTo>
                  <a:pt x="1254352" y="145841"/>
                </a:lnTo>
                <a:lnTo>
                  <a:pt x="1355007" y="132273"/>
                </a:lnTo>
                <a:lnTo>
                  <a:pt x="1455750" y="119364"/>
                </a:lnTo>
                <a:lnTo>
                  <a:pt x="1556580" y="107115"/>
                </a:lnTo>
                <a:lnTo>
                  <a:pt x="1657497" y="95525"/>
                </a:lnTo>
                <a:lnTo>
                  <a:pt x="1758501" y="84596"/>
                </a:lnTo>
                <a:lnTo>
                  <a:pt x="1859576" y="74329"/>
                </a:lnTo>
                <a:lnTo>
                  <a:pt x="1960702" y="64725"/>
                </a:lnTo>
                <a:lnTo>
                  <a:pt x="2061881" y="55784"/>
                </a:lnTo>
                <a:lnTo>
                  <a:pt x="2163112" y="47507"/>
                </a:lnTo>
                <a:lnTo>
                  <a:pt x="2264395" y="39894"/>
                </a:lnTo>
                <a:lnTo>
                  <a:pt x="2365731" y="32944"/>
                </a:lnTo>
                <a:lnTo>
                  <a:pt x="2467119" y="26658"/>
                </a:lnTo>
                <a:lnTo>
                  <a:pt x="2568559" y="21035"/>
                </a:lnTo>
                <a:lnTo>
                  <a:pt x="2670034" y="16077"/>
                </a:lnTo>
                <a:lnTo>
                  <a:pt x="2771527" y="11784"/>
                </a:lnTo>
                <a:lnTo>
                  <a:pt x="2873037" y="8157"/>
                </a:lnTo>
                <a:lnTo>
                  <a:pt x="2974564" y="5194"/>
                </a:lnTo>
                <a:lnTo>
                  <a:pt x="3076108" y="2898"/>
                </a:lnTo>
                <a:lnTo>
                  <a:pt x="3177670" y="1266"/>
                </a:lnTo>
                <a:lnTo>
                  <a:pt x="3279249" y="300"/>
                </a:lnTo>
                <a:lnTo>
                  <a:pt x="3380846" y="0"/>
                </a:lnTo>
                <a:lnTo>
                  <a:pt x="3482442" y="364"/>
                </a:lnTo>
                <a:lnTo>
                  <a:pt x="3584021" y="1394"/>
                </a:lnTo>
                <a:lnTo>
                  <a:pt x="3685582" y="3090"/>
                </a:lnTo>
                <a:lnTo>
                  <a:pt x="3787125" y="5450"/>
                </a:lnTo>
                <a:lnTo>
                  <a:pt x="3888650" y="8477"/>
                </a:lnTo>
                <a:lnTo>
                  <a:pt x="3990157" y="12168"/>
                </a:lnTo>
                <a:lnTo>
                  <a:pt x="4091647" y="16525"/>
                </a:lnTo>
                <a:lnTo>
                  <a:pt x="4193119" y="21547"/>
                </a:lnTo>
                <a:lnTo>
                  <a:pt x="4294556" y="27234"/>
                </a:lnTo>
                <a:lnTo>
                  <a:pt x="4395940" y="33584"/>
                </a:lnTo>
                <a:lnTo>
                  <a:pt x="4497272" y="40598"/>
                </a:lnTo>
                <a:lnTo>
                  <a:pt x="4598550" y="48275"/>
                </a:lnTo>
                <a:lnTo>
                  <a:pt x="4699776" y="56615"/>
                </a:lnTo>
                <a:lnTo>
                  <a:pt x="4800949" y="65620"/>
                </a:lnTo>
                <a:lnTo>
                  <a:pt x="4902069" y="75287"/>
                </a:lnTo>
                <a:lnTo>
                  <a:pt x="5003137" y="85619"/>
                </a:lnTo>
                <a:lnTo>
                  <a:pt x="5104134" y="96612"/>
                </a:lnTo>
                <a:lnTo>
                  <a:pt x="5205044" y="108264"/>
                </a:lnTo>
                <a:lnTo>
                  <a:pt x="5305866" y="120577"/>
                </a:lnTo>
                <a:lnTo>
                  <a:pt x="5406601" y="133549"/>
                </a:lnTo>
                <a:lnTo>
                  <a:pt x="5507248" y="147181"/>
                </a:lnTo>
                <a:lnTo>
                  <a:pt x="5607807" y="161474"/>
                </a:lnTo>
                <a:lnTo>
                  <a:pt x="5708279" y="176425"/>
                </a:lnTo>
                <a:lnTo>
                  <a:pt x="5808663" y="192037"/>
                </a:lnTo>
                <a:lnTo>
                  <a:pt x="5908942" y="208306"/>
                </a:lnTo>
                <a:lnTo>
                  <a:pt x="6009099" y="225229"/>
                </a:lnTo>
                <a:lnTo>
                  <a:pt x="6109134" y="242807"/>
                </a:lnTo>
                <a:lnTo>
                  <a:pt x="6209047" y="261038"/>
                </a:lnTo>
                <a:lnTo>
                  <a:pt x="6308837" y="279925"/>
                </a:lnTo>
                <a:lnTo>
                  <a:pt x="6408505" y="299465"/>
                </a:lnTo>
                <a:lnTo>
                  <a:pt x="6508051" y="319660"/>
                </a:lnTo>
                <a:lnTo>
                  <a:pt x="6607474" y="340509"/>
                </a:lnTo>
                <a:lnTo>
                  <a:pt x="6644101" y="352659"/>
                </a:lnTo>
                <a:lnTo>
                  <a:pt x="6677663" y="371677"/>
                </a:lnTo>
                <a:lnTo>
                  <a:pt x="6706881" y="396837"/>
                </a:lnTo>
                <a:lnTo>
                  <a:pt x="6730640" y="427180"/>
                </a:lnTo>
                <a:lnTo>
                  <a:pt x="6748037" y="461550"/>
                </a:lnTo>
                <a:lnTo>
                  <a:pt x="6758406" y="498636"/>
                </a:lnTo>
                <a:lnTo>
                  <a:pt x="6761354" y="537026"/>
                </a:lnTo>
                <a:lnTo>
                  <a:pt x="6760912" y="546667"/>
                </a:lnTo>
                <a:lnTo>
                  <a:pt x="6569320" y="1398907"/>
                </a:lnTo>
                <a:lnTo>
                  <a:pt x="6556044" y="1435431"/>
                </a:lnTo>
                <a:lnTo>
                  <a:pt x="6535850" y="1468652"/>
                </a:lnTo>
                <a:lnTo>
                  <a:pt x="6509524" y="1497282"/>
                </a:lnTo>
                <a:lnTo>
                  <a:pt x="6478082" y="1520212"/>
                </a:lnTo>
                <a:lnTo>
                  <a:pt x="6442747" y="1536552"/>
                </a:lnTo>
                <a:lnTo>
                  <a:pt x="6404886" y="1545670"/>
                </a:lnTo>
                <a:lnTo>
                  <a:pt x="6385466" y="1547398"/>
                </a:lnTo>
                <a:lnTo>
                  <a:pt x="6378972" y="1547549"/>
                </a:lnTo>
                <a:close/>
              </a:path>
            </a:pathLst>
          </a:custGeom>
          <a:solidFill>
            <a:srgbClr val="D4A2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 rot="20940000">
            <a:off x="5691399" y="2867442"/>
            <a:ext cx="1008263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600">
                <a:solidFill>
                  <a:srgbClr val="FAECCC"/>
                </a:solidFill>
                <a:latin typeface="Trebuchet MS"/>
                <a:cs typeface="Trebuchet MS"/>
              </a:rPr>
              <a:t>O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 rot="21060000">
            <a:off x="6072417" y="2797616"/>
            <a:ext cx="983430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125">
                <a:solidFill>
                  <a:srgbClr val="FAECCC"/>
                </a:solidFill>
                <a:latin typeface="Trebuchet MS"/>
                <a:cs typeface="Trebuchet MS"/>
              </a:rPr>
              <a:t>F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21240000">
            <a:off x="7083213" y="2654259"/>
            <a:ext cx="99987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FAECCC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21540000">
            <a:off x="8136138" y="2581004"/>
            <a:ext cx="988175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90">
                <a:solidFill>
                  <a:srgbClr val="FAECCC"/>
                </a:solidFill>
                <a:latin typeface="Trebuchet MS"/>
                <a:cs typeface="Trebuchet MS"/>
              </a:rPr>
              <a:t>A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360000">
            <a:off x="10220443" y="2656182"/>
            <a:ext cx="1000386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FAECCC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420000">
            <a:off x="10572728" y="2694952"/>
            <a:ext cx="95267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FAECCC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 rot="480000">
            <a:off x="10873522" y="2741017"/>
            <a:ext cx="1006133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FAECCC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 rot="600000">
            <a:off x="11278719" y="2808682"/>
            <a:ext cx="1009605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550">
                <a:solidFill>
                  <a:srgbClr val="FAECCC"/>
                </a:solidFill>
                <a:latin typeface="Trebuchet MS"/>
                <a:cs typeface="Trebuchet MS"/>
              </a:rPr>
              <a:t>G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902117" y="959133"/>
            <a:ext cx="4492625" cy="1370330"/>
          </a:xfrm>
          <a:custGeom>
            <a:avLst/>
            <a:gdLst/>
            <a:ahLst/>
            <a:cxnLst/>
            <a:rect l="l" t="t" r="r" b="b"/>
            <a:pathLst>
              <a:path w="4492625" h="1370330">
                <a:moveTo>
                  <a:pt x="4174151" y="1369736"/>
                </a:moveTo>
                <a:lnTo>
                  <a:pt x="4167654" y="1369736"/>
                </a:lnTo>
                <a:lnTo>
                  <a:pt x="4154660" y="1369095"/>
                </a:lnTo>
                <a:lnTo>
                  <a:pt x="4148194" y="1368454"/>
                </a:lnTo>
                <a:lnTo>
                  <a:pt x="4090745" y="1360692"/>
                </a:lnTo>
                <a:lnTo>
                  <a:pt x="3988678" y="1347649"/>
                </a:lnTo>
                <a:lnTo>
                  <a:pt x="3886561" y="1335349"/>
                </a:lnTo>
                <a:lnTo>
                  <a:pt x="3784394" y="1323792"/>
                </a:lnTo>
                <a:lnTo>
                  <a:pt x="3682178" y="1312979"/>
                </a:lnTo>
                <a:lnTo>
                  <a:pt x="3579911" y="1302909"/>
                </a:lnTo>
                <a:lnTo>
                  <a:pt x="3477595" y="1293583"/>
                </a:lnTo>
                <a:lnTo>
                  <a:pt x="3375229" y="1285000"/>
                </a:lnTo>
                <a:lnTo>
                  <a:pt x="3272813" y="1277161"/>
                </a:lnTo>
                <a:lnTo>
                  <a:pt x="3170348" y="1270065"/>
                </a:lnTo>
                <a:lnTo>
                  <a:pt x="3067832" y="1263713"/>
                </a:lnTo>
                <a:lnTo>
                  <a:pt x="2965267" y="1258104"/>
                </a:lnTo>
                <a:lnTo>
                  <a:pt x="2862652" y="1253238"/>
                </a:lnTo>
                <a:lnTo>
                  <a:pt x="2759987" y="1249116"/>
                </a:lnTo>
                <a:lnTo>
                  <a:pt x="2657272" y="1245738"/>
                </a:lnTo>
                <a:lnTo>
                  <a:pt x="2554508" y="1243103"/>
                </a:lnTo>
                <a:lnTo>
                  <a:pt x="2451693" y="1241211"/>
                </a:lnTo>
                <a:lnTo>
                  <a:pt x="2348829" y="1240063"/>
                </a:lnTo>
                <a:lnTo>
                  <a:pt x="2245915" y="1239658"/>
                </a:lnTo>
                <a:lnTo>
                  <a:pt x="2143001" y="1239997"/>
                </a:lnTo>
                <a:lnTo>
                  <a:pt x="2040136" y="1241079"/>
                </a:lnTo>
                <a:lnTo>
                  <a:pt x="1937320" y="1242905"/>
                </a:lnTo>
                <a:lnTo>
                  <a:pt x="1834554" y="1245474"/>
                </a:lnTo>
                <a:lnTo>
                  <a:pt x="1731837" y="1248787"/>
                </a:lnTo>
                <a:lnTo>
                  <a:pt x="1629170" y="1252843"/>
                </a:lnTo>
                <a:lnTo>
                  <a:pt x="1526551" y="1257642"/>
                </a:lnTo>
                <a:lnTo>
                  <a:pt x="1423983" y="1263186"/>
                </a:lnTo>
                <a:lnTo>
                  <a:pt x="1321463" y="1269472"/>
                </a:lnTo>
                <a:lnTo>
                  <a:pt x="1218993" y="1276502"/>
                </a:lnTo>
                <a:lnTo>
                  <a:pt x="1116572" y="1284276"/>
                </a:lnTo>
                <a:lnTo>
                  <a:pt x="1014201" y="1292793"/>
                </a:lnTo>
                <a:lnTo>
                  <a:pt x="911879" y="1302054"/>
                </a:lnTo>
                <a:lnTo>
                  <a:pt x="809606" y="1312058"/>
                </a:lnTo>
                <a:lnTo>
                  <a:pt x="707382" y="1322805"/>
                </a:lnTo>
                <a:lnTo>
                  <a:pt x="605208" y="1334296"/>
                </a:lnTo>
                <a:lnTo>
                  <a:pt x="503084" y="1346531"/>
                </a:lnTo>
                <a:lnTo>
                  <a:pt x="401008" y="1359509"/>
                </a:lnTo>
                <a:lnTo>
                  <a:pt x="343554" y="1367234"/>
                </a:lnTo>
                <a:lnTo>
                  <a:pt x="337089" y="1367871"/>
                </a:lnTo>
                <a:lnTo>
                  <a:pt x="298138" y="1367200"/>
                </a:lnTo>
                <a:lnTo>
                  <a:pt x="260074" y="1358886"/>
                </a:lnTo>
                <a:lnTo>
                  <a:pt x="224372" y="1343253"/>
                </a:lnTo>
                <a:lnTo>
                  <a:pt x="192415" y="1320904"/>
                </a:lnTo>
                <a:lnTo>
                  <a:pt x="165443" y="1292708"/>
                </a:lnTo>
                <a:lnTo>
                  <a:pt x="144502" y="1259758"/>
                </a:lnTo>
                <a:lnTo>
                  <a:pt x="130403" y="1223330"/>
                </a:lnTo>
                <a:lnTo>
                  <a:pt x="1954" y="363888"/>
                </a:lnTo>
                <a:lnTo>
                  <a:pt x="0" y="334901"/>
                </a:lnTo>
                <a:lnTo>
                  <a:pt x="294" y="325198"/>
                </a:lnTo>
                <a:lnTo>
                  <a:pt x="6160" y="286921"/>
                </a:lnTo>
                <a:lnTo>
                  <a:pt x="19329" y="250516"/>
                </a:lnTo>
                <a:lnTo>
                  <a:pt x="39299" y="217373"/>
                </a:lnTo>
                <a:lnTo>
                  <a:pt x="65308" y="188753"/>
                </a:lnTo>
                <a:lnTo>
                  <a:pt x="96365" y="165749"/>
                </a:lnTo>
                <a:lnTo>
                  <a:pt x="131287" y="149236"/>
                </a:lnTo>
                <a:lnTo>
                  <a:pt x="168741" y="139844"/>
                </a:lnTo>
                <a:lnTo>
                  <a:pt x="269649" y="126496"/>
                </a:lnTo>
                <a:lnTo>
                  <a:pt x="370602" y="113817"/>
                </a:lnTo>
                <a:lnTo>
                  <a:pt x="471600" y="101807"/>
                </a:lnTo>
                <a:lnTo>
                  <a:pt x="572643" y="90466"/>
                </a:lnTo>
                <a:lnTo>
                  <a:pt x="673730" y="79794"/>
                </a:lnTo>
                <a:lnTo>
                  <a:pt x="774862" y="69791"/>
                </a:lnTo>
                <a:lnTo>
                  <a:pt x="876039" y="60457"/>
                </a:lnTo>
                <a:lnTo>
                  <a:pt x="977261" y="51793"/>
                </a:lnTo>
                <a:lnTo>
                  <a:pt x="1078527" y="43797"/>
                </a:lnTo>
                <a:lnTo>
                  <a:pt x="1179839" y="36470"/>
                </a:lnTo>
                <a:lnTo>
                  <a:pt x="1281195" y="29812"/>
                </a:lnTo>
                <a:lnTo>
                  <a:pt x="1382596" y="23824"/>
                </a:lnTo>
                <a:lnTo>
                  <a:pt x="1484041" y="18504"/>
                </a:lnTo>
                <a:lnTo>
                  <a:pt x="1585532" y="13853"/>
                </a:lnTo>
                <a:lnTo>
                  <a:pt x="1687067" y="9872"/>
                </a:lnTo>
                <a:lnTo>
                  <a:pt x="1788647" y="6559"/>
                </a:lnTo>
                <a:lnTo>
                  <a:pt x="1890271" y="3916"/>
                </a:lnTo>
                <a:lnTo>
                  <a:pt x="1991941" y="1941"/>
                </a:lnTo>
                <a:lnTo>
                  <a:pt x="2093655" y="636"/>
                </a:lnTo>
                <a:lnTo>
                  <a:pt x="2195414" y="0"/>
                </a:lnTo>
                <a:lnTo>
                  <a:pt x="2297207" y="32"/>
                </a:lnTo>
                <a:lnTo>
                  <a:pt x="2398965" y="734"/>
                </a:lnTo>
                <a:lnTo>
                  <a:pt x="2500679" y="2104"/>
                </a:lnTo>
                <a:lnTo>
                  <a:pt x="2602347" y="4144"/>
                </a:lnTo>
                <a:lnTo>
                  <a:pt x="2703970" y="6853"/>
                </a:lnTo>
                <a:lnTo>
                  <a:pt x="2805548" y="10230"/>
                </a:lnTo>
                <a:lnTo>
                  <a:pt x="2907080" y="14277"/>
                </a:lnTo>
                <a:lnTo>
                  <a:pt x="3008567" y="18993"/>
                </a:lnTo>
                <a:lnTo>
                  <a:pt x="3110010" y="24378"/>
                </a:lnTo>
                <a:lnTo>
                  <a:pt x="3211407" y="30431"/>
                </a:lnTo>
                <a:lnTo>
                  <a:pt x="3312758" y="37154"/>
                </a:lnTo>
                <a:lnTo>
                  <a:pt x="3414065" y="44546"/>
                </a:lnTo>
                <a:lnTo>
                  <a:pt x="3515326" y="52606"/>
                </a:lnTo>
                <a:lnTo>
                  <a:pt x="3616542" y="61336"/>
                </a:lnTo>
                <a:lnTo>
                  <a:pt x="3717713" y="70735"/>
                </a:lnTo>
                <a:lnTo>
                  <a:pt x="3818839" y="80803"/>
                </a:lnTo>
                <a:lnTo>
                  <a:pt x="3919919" y="91539"/>
                </a:lnTo>
                <a:lnTo>
                  <a:pt x="4020955" y="102945"/>
                </a:lnTo>
                <a:lnTo>
                  <a:pt x="4121945" y="115020"/>
                </a:lnTo>
                <a:lnTo>
                  <a:pt x="4222890" y="127764"/>
                </a:lnTo>
                <a:lnTo>
                  <a:pt x="4323789" y="141176"/>
                </a:lnTo>
                <a:lnTo>
                  <a:pt x="4361237" y="150592"/>
                </a:lnTo>
                <a:lnTo>
                  <a:pt x="4396148" y="167127"/>
                </a:lnTo>
                <a:lnTo>
                  <a:pt x="4427190" y="190152"/>
                </a:lnTo>
                <a:lnTo>
                  <a:pt x="4453182" y="218788"/>
                </a:lnTo>
                <a:lnTo>
                  <a:pt x="4473130" y="251944"/>
                </a:lnTo>
                <a:lnTo>
                  <a:pt x="4486276" y="288357"/>
                </a:lnTo>
                <a:lnTo>
                  <a:pt x="4492118" y="326638"/>
                </a:lnTo>
                <a:lnTo>
                  <a:pt x="4492406" y="336341"/>
                </a:lnTo>
                <a:lnTo>
                  <a:pt x="4492222" y="346024"/>
                </a:lnTo>
                <a:lnTo>
                  <a:pt x="4365751" y="1205609"/>
                </a:lnTo>
                <a:lnTo>
                  <a:pt x="4355272" y="1243245"/>
                </a:lnTo>
                <a:lnTo>
                  <a:pt x="4337644" y="1278093"/>
                </a:lnTo>
                <a:lnTo>
                  <a:pt x="4313551" y="1308800"/>
                </a:lnTo>
                <a:lnTo>
                  <a:pt x="4283927" y="1334176"/>
                </a:lnTo>
                <a:lnTo>
                  <a:pt x="4249920" y="1353238"/>
                </a:lnTo>
                <a:lnTo>
                  <a:pt x="4212849" y="1365246"/>
                </a:lnTo>
                <a:lnTo>
                  <a:pt x="4187145" y="1369091"/>
                </a:lnTo>
                <a:lnTo>
                  <a:pt x="4174151" y="1369736"/>
                </a:lnTo>
                <a:close/>
              </a:path>
            </a:pathLst>
          </a:custGeom>
          <a:solidFill>
            <a:srgbClr val="D4A2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 rot="21180000">
            <a:off x="6780578" y="1234776"/>
            <a:ext cx="98134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90">
                <a:solidFill>
                  <a:srgbClr val="FAECCC"/>
                </a:solidFill>
                <a:latin typeface="Trebuchet MS"/>
                <a:cs typeface="Trebuchet MS"/>
              </a:rPr>
              <a:t>A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 rot="21180000">
            <a:off x="6717077" y="2698571"/>
            <a:ext cx="98366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90">
                <a:solidFill>
                  <a:srgbClr val="FAECCC"/>
                </a:solidFill>
                <a:latin typeface="Trebuchet MS"/>
                <a:cs typeface="Trebuchet MS"/>
              </a:rPr>
              <a:t>A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 rot="21300000">
            <a:off x="7130190" y="1193981"/>
            <a:ext cx="99256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145">
                <a:solidFill>
                  <a:srgbClr val="FAECCC"/>
                </a:solidFill>
                <a:latin typeface="Trebuchet MS"/>
                <a:cs typeface="Trebuchet MS"/>
              </a:rPr>
              <a:t>P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 rot="21360000">
            <a:off x="7495734" y="1161183"/>
            <a:ext cx="988898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145">
                <a:solidFill>
                  <a:srgbClr val="FAECCC"/>
                </a:solidFill>
                <a:latin typeface="Trebuchet MS"/>
                <a:cs typeface="Trebuchet MS"/>
              </a:rPr>
              <a:t>P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 rot="21360000">
            <a:off x="7434542" y="2623210"/>
            <a:ext cx="95539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FAECCC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 rot="21420000">
            <a:off x="7839828" y="1139080"/>
            <a:ext cx="96366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85">
                <a:solidFill>
                  <a:srgbClr val="FAECCC"/>
                </a:solidFill>
                <a:latin typeface="Trebuchet MS"/>
                <a:cs typeface="Trebuchet MS"/>
              </a:rPr>
              <a:t>L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 rot="21420000">
            <a:off x="7743393" y="2599134"/>
            <a:ext cx="100906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839">
                <a:solidFill>
                  <a:srgbClr val="FAECCC"/>
                </a:solidFill>
                <a:latin typeface="Trebuchet MS"/>
                <a:cs typeface="Trebuchet MS"/>
              </a:rPr>
              <a:t>M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 rot="21480000">
            <a:off x="8125012" y="1126263"/>
            <a:ext cx="95074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FAECCC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706196" y="850947"/>
            <a:ext cx="788670" cy="2903220"/>
          </a:xfrm>
          <a:prstGeom prst="rect">
            <a:avLst/>
          </a:prstGeom>
        </p:spPr>
        <p:txBody>
          <a:bodyPr wrap="square" lIns="0" tIns="2012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85"/>
              </a:spcBef>
            </a:pPr>
            <a:r>
              <a:rPr dirty="0" sz="7200" spc="-1415">
                <a:solidFill>
                  <a:srgbClr val="FAECCC"/>
                </a:solidFill>
                <a:latin typeface="Trebuchet MS"/>
                <a:cs typeface="Trebuchet MS"/>
              </a:rPr>
              <a:t>C</a:t>
            </a:r>
            <a:r>
              <a:rPr dirty="0" sz="7200" spc="-1415">
                <a:solidFill>
                  <a:srgbClr val="FAECCC"/>
                </a:solidFill>
                <a:latin typeface="Trebuchet MS"/>
                <a:cs typeface="Trebuchet MS"/>
              </a:rPr>
              <a:t>A</a:t>
            </a:r>
            <a:endParaRPr sz="7200">
              <a:latin typeface="Trebuchet MS"/>
              <a:cs typeface="Trebuchet MS"/>
            </a:endParaRPr>
          </a:p>
          <a:p>
            <a:pPr marL="89535">
              <a:lnSpc>
                <a:spcPct val="100000"/>
              </a:lnSpc>
              <a:spcBef>
                <a:spcPts val="2810"/>
              </a:spcBef>
            </a:pPr>
            <a:r>
              <a:rPr dirty="0" sz="7200" spc="-1285">
                <a:solidFill>
                  <a:srgbClr val="FAECCC"/>
                </a:solidFill>
                <a:latin typeface="Trebuchet MS"/>
                <a:cs typeface="Trebuchet MS"/>
              </a:rPr>
              <a:t>L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 rot="60000">
            <a:off x="9152116" y="1124751"/>
            <a:ext cx="983196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520">
                <a:solidFill>
                  <a:srgbClr val="FAECCC"/>
                </a:solidFill>
                <a:latin typeface="Trebuchet MS"/>
                <a:cs typeface="Trebuchet MS"/>
              </a:rPr>
              <a:t>T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 rot="60000">
            <a:off x="9108870" y="2579536"/>
            <a:ext cx="100428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AECCC"/>
                </a:solidFill>
                <a:latin typeface="Trebuchet MS"/>
                <a:cs typeface="Trebuchet MS"/>
              </a:rPr>
              <a:t>C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 rot="180000">
            <a:off x="9466467" y="1137779"/>
            <a:ext cx="95074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FAECCC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 rot="180000">
            <a:off x="9476537" y="2594548"/>
            <a:ext cx="96366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85">
                <a:solidFill>
                  <a:srgbClr val="FAECCC"/>
                </a:solidFill>
                <a:latin typeface="Trebuchet MS"/>
                <a:cs typeface="Trebuchet MS"/>
              </a:rPr>
              <a:t>L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 rot="240000">
            <a:off x="9772979" y="1159591"/>
            <a:ext cx="1007462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600">
                <a:solidFill>
                  <a:srgbClr val="FAECCC"/>
                </a:solidFill>
                <a:latin typeface="Trebuchet MS"/>
                <a:cs typeface="Trebuchet MS"/>
              </a:rPr>
              <a:t>O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 rot="240000">
            <a:off x="9809680" y="2618397"/>
            <a:ext cx="100906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600">
                <a:solidFill>
                  <a:srgbClr val="FAECCC"/>
                </a:solidFill>
                <a:latin typeface="Trebuchet MS"/>
                <a:cs typeface="Trebuchet MS"/>
              </a:rPr>
              <a:t>O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 rot="300000">
            <a:off x="10178739" y="1196324"/>
            <a:ext cx="100906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FAECCC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8288000" cy="10287000"/>
            <a:chOff x="0" y="1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63649" y="5054668"/>
              <a:ext cx="3933824" cy="393382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097188" y="5100288"/>
              <a:ext cx="3849370" cy="3848100"/>
            </a:xfrm>
            <a:custGeom>
              <a:avLst/>
              <a:gdLst/>
              <a:ahLst/>
              <a:cxnLst/>
              <a:rect l="l" t="t" r="r" b="b"/>
              <a:pathLst>
                <a:path w="3849369" h="3848100">
                  <a:moveTo>
                    <a:pt x="2020710" y="12699"/>
                  </a:moveTo>
                  <a:lnTo>
                    <a:pt x="1828591" y="12699"/>
                  </a:lnTo>
                  <a:lnTo>
                    <a:pt x="1876475" y="0"/>
                  </a:lnTo>
                  <a:lnTo>
                    <a:pt x="1972825" y="0"/>
                  </a:lnTo>
                  <a:lnTo>
                    <a:pt x="2020710" y="12699"/>
                  </a:lnTo>
                  <a:close/>
                </a:path>
                <a:path w="3849369" h="3848100">
                  <a:moveTo>
                    <a:pt x="2162479" y="25399"/>
                  </a:moveTo>
                  <a:lnTo>
                    <a:pt x="1686822" y="25399"/>
                  </a:lnTo>
                  <a:lnTo>
                    <a:pt x="1733750" y="12699"/>
                  </a:lnTo>
                  <a:lnTo>
                    <a:pt x="2115550" y="12699"/>
                  </a:lnTo>
                  <a:lnTo>
                    <a:pt x="2162479" y="25399"/>
                  </a:lnTo>
                  <a:close/>
                </a:path>
                <a:path w="3849369" h="3848100">
                  <a:moveTo>
                    <a:pt x="2255283" y="38099"/>
                  </a:moveTo>
                  <a:lnTo>
                    <a:pt x="1594017" y="38099"/>
                  </a:lnTo>
                  <a:lnTo>
                    <a:pt x="1640239" y="25399"/>
                  </a:lnTo>
                  <a:lnTo>
                    <a:pt x="2209061" y="25399"/>
                  </a:lnTo>
                  <a:lnTo>
                    <a:pt x="2255283" y="38099"/>
                  </a:lnTo>
                  <a:close/>
                </a:path>
                <a:path w="3849369" h="3848100">
                  <a:moveTo>
                    <a:pt x="2301132" y="3822699"/>
                  </a:moveTo>
                  <a:lnTo>
                    <a:pt x="1548168" y="3822699"/>
                  </a:lnTo>
                  <a:lnTo>
                    <a:pt x="1281694" y="3746499"/>
                  </a:lnTo>
                  <a:lnTo>
                    <a:pt x="1238848" y="3733799"/>
                  </a:lnTo>
                  <a:lnTo>
                    <a:pt x="1196484" y="3708399"/>
                  </a:lnTo>
                  <a:lnTo>
                    <a:pt x="1154619" y="3695699"/>
                  </a:lnTo>
                  <a:lnTo>
                    <a:pt x="1113265" y="3670299"/>
                  </a:lnTo>
                  <a:lnTo>
                    <a:pt x="1072437" y="3657599"/>
                  </a:lnTo>
                  <a:lnTo>
                    <a:pt x="1032148" y="3632199"/>
                  </a:lnTo>
                  <a:lnTo>
                    <a:pt x="992411" y="3619499"/>
                  </a:lnTo>
                  <a:lnTo>
                    <a:pt x="914652" y="3568699"/>
                  </a:lnTo>
                  <a:lnTo>
                    <a:pt x="876657" y="3543299"/>
                  </a:lnTo>
                  <a:lnTo>
                    <a:pt x="839270" y="3517899"/>
                  </a:lnTo>
                  <a:lnTo>
                    <a:pt x="802505" y="3492499"/>
                  </a:lnTo>
                  <a:lnTo>
                    <a:pt x="766375" y="3467099"/>
                  </a:lnTo>
                  <a:lnTo>
                    <a:pt x="730895" y="3441699"/>
                  </a:lnTo>
                  <a:lnTo>
                    <a:pt x="696077" y="3416299"/>
                  </a:lnTo>
                  <a:lnTo>
                    <a:pt x="661937" y="3378199"/>
                  </a:lnTo>
                  <a:lnTo>
                    <a:pt x="628488" y="3352799"/>
                  </a:lnTo>
                  <a:lnTo>
                    <a:pt x="595743" y="3327399"/>
                  </a:lnTo>
                  <a:lnTo>
                    <a:pt x="563716" y="3289299"/>
                  </a:lnTo>
                  <a:lnTo>
                    <a:pt x="532421" y="3263899"/>
                  </a:lnTo>
                  <a:lnTo>
                    <a:pt x="501872" y="3225799"/>
                  </a:lnTo>
                  <a:lnTo>
                    <a:pt x="472083" y="3187699"/>
                  </a:lnTo>
                  <a:lnTo>
                    <a:pt x="443067" y="3162299"/>
                  </a:lnTo>
                  <a:lnTo>
                    <a:pt x="414838" y="3124199"/>
                  </a:lnTo>
                  <a:lnTo>
                    <a:pt x="387411" y="3086099"/>
                  </a:lnTo>
                  <a:lnTo>
                    <a:pt x="360798" y="3047999"/>
                  </a:lnTo>
                  <a:lnTo>
                    <a:pt x="335014" y="3009899"/>
                  </a:lnTo>
                  <a:lnTo>
                    <a:pt x="310072" y="2971799"/>
                  </a:lnTo>
                  <a:lnTo>
                    <a:pt x="285986" y="2933699"/>
                  </a:lnTo>
                  <a:lnTo>
                    <a:pt x="262770" y="2895599"/>
                  </a:lnTo>
                  <a:lnTo>
                    <a:pt x="240437" y="2857499"/>
                  </a:lnTo>
                  <a:lnTo>
                    <a:pt x="219002" y="2819399"/>
                  </a:lnTo>
                  <a:lnTo>
                    <a:pt x="198479" y="2781299"/>
                  </a:lnTo>
                  <a:lnTo>
                    <a:pt x="178880" y="2743199"/>
                  </a:lnTo>
                  <a:lnTo>
                    <a:pt x="160220" y="2705099"/>
                  </a:lnTo>
                  <a:lnTo>
                    <a:pt x="142513" y="2654299"/>
                  </a:lnTo>
                  <a:lnTo>
                    <a:pt x="125772" y="2616199"/>
                  </a:lnTo>
                  <a:lnTo>
                    <a:pt x="110012" y="2578099"/>
                  </a:lnTo>
                  <a:lnTo>
                    <a:pt x="95245" y="2527299"/>
                  </a:lnTo>
                  <a:lnTo>
                    <a:pt x="81486" y="2489199"/>
                  </a:lnTo>
                  <a:lnTo>
                    <a:pt x="68749" y="2438399"/>
                  </a:lnTo>
                  <a:lnTo>
                    <a:pt x="57047" y="2400299"/>
                  </a:lnTo>
                  <a:lnTo>
                    <a:pt x="46393" y="2349499"/>
                  </a:lnTo>
                  <a:lnTo>
                    <a:pt x="36803" y="2311399"/>
                  </a:lnTo>
                  <a:lnTo>
                    <a:pt x="28290" y="2260599"/>
                  </a:lnTo>
                  <a:lnTo>
                    <a:pt x="20866" y="2209799"/>
                  </a:lnTo>
                  <a:lnTo>
                    <a:pt x="14547" y="2171699"/>
                  </a:lnTo>
                  <a:lnTo>
                    <a:pt x="9347" y="2120899"/>
                  </a:lnTo>
                  <a:lnTo>
                    <a:pt x="5277" y="2070099"/>
                  </a:lnTo>
                  <a:lnTo>
                    <a:pt x="2354" y="2031999"/>
                  </a:lnTo>
                  <a:lnTo>
                    <a:pt x="589" y="1981199"/>
                  </a:lnTo>
                  <a:lnTo>
                    <a:pt x="0" y="1930394"/>
                  </a:lnTo>
                  <a:lnTo>
                    <a:pt x="589" y="1879599"/>
                  </a:lnTo>
                  <a:lnTo>
                    <a:pt x="2354" y="1828799"/>
                  </a:lnTo>
                  <a:lnTo>
                    <a:pt x="5277" y="1790699"/>
                  </a:lnTo>
                  <a:lnTo>
                    <a:pt x="9347" y="1739899"/>
                  </a:lnTo>
                  <a:lnTo>
                    <a:pt x="14547" y="1689099"/>
                  </a:lnTo>
                  <a:lnTo>
                    <a:pt x="20866" y="1650999"/>
                  </a:lnTo>
                  <a:lnTo>
                    <a:pt x="28290" y="1600199"/>
                  </a:lnTo>
                  <a:lnTo>
                    <a:pt x="36803" y="1549399"/>
                  </a:lnTo>
                  <a:lnTo>
                    <a:pt x="46393" y="1511299"/>
                  </a:lnTo>
                  <a:lnTo>
                    <a:pt x="57047" y="1460499"/>
                  </a:lnTo>
                  <a:lnTo>
                    <a:pt x="68749" y="1422399"/>
                  </a:lnTo>
                  <a:lnTo>
                    <a:pt x="81486" y="1371599"/>
                  </a:lnTo>
                  <a:lnTo>
                    <a:pt x="95245" y="1333499"/>
                  </a:lnTo>
                  <a:lnTo>
                    <a:pt x="110012" y="1282699"/>
                  </a:lnTo>
                  <a:lnTo>
                    <a:pt x="125772" y="1244599"/>
                  </a:lnTo>
                  <a:lnTo>
                    <a:pt x="142513" y="1206499"/>
                  </a:lnTo>
                  <a:lnTo>
                    <a:pt x="160220" y="1155699"/>
                  </a:lnTo>
                  <a:lnTo>
                    <a:pt x="178880" y="1117599"/>
                  </a:lnTo>
                  <a:lnTo>
                    <a:pt x="198479" y="1079499"/>
                  </a:lnTo>
                  <a:lnTo>
                    <a:pt x="219002" y="1041399"/>
                  </a:lnTo>
                  <a:lnTo>
                    <a:pt x="240437" y="1003299"/>
                  </a:lnTo>
                  <a:lnTo>
                    <a:pt x="262770" y="952499"/>
                  </a:lnTo>
                  <a:lnTo>
                    <a:pt x="285986" y="914399"/>
                  </a:lnTo>
                  <a:lnTo>
                    <a:pt x="310072" y="876299"/>
                  </a:lnTo>
                  <a:lnTo>
                    <a:pt x="335014" y="838199"/>
                  </a:lnTo>
                  <a:lnTo>
                    <a:pt x="360798" y="812799"/>
                  </a:lnTo>
                  <a:lnTo>
                    <a:pt x="387411" y="774699"/>
                  </a:lnTo>
                  <a:lnTo>
                    <a:pt x="414838" y="736599"/>
                  </a:lnTo>
                  <a:lnTo>
                    <a:pt x="443067" y="698499"/>
                  </a:lnTo>
                  <a:lnTo>
                    <a:pt x="472083" y="673099"/>
                  </a:lnTo>
                  <a:lnTo>
                    <a:pt x="501872" y="634999"/>
                  </a:lnTo>
                  <a:lnTo>
                    <a:pt x="532421" y="596899"/>
                  </a:lnTo>
                  <a:lnTo>
                    <a:pt x="563716" y="571499"/>
                  </a:lnTo>
                  <a:lnTo>
                    <a:pt x="595743" y="533399"/>
                  </a:lnTo>
                  <a:lnTo>
                    <a:pt x="628488" y="507999"/>
                  </a:lnTo>
                  <a:lnTo>
                    <a:pt x="661937" y="482599"/>
                  </a:lnTo>
                  <a:lnTo>
                    <a:pt x="696077" y="444499"/>
                  </a:lnTo>
                  <a:lnTo>
                    <a:pt x="730895" y="419099"/>
                  </a:lnTo>
                  <a:lnTo>
                    <a:pt x="766375" y="393699"/>
                  </a:lnTo>
                  <a:lnTo>
                    <a:pt x="802505" y="368299"/>
                  </a:lnTo>
                  <a:lnTo>
                    <a:pt x="839270" y="342899"/>
                  </a:lnTo>
                  <a:lnTo>
                    <a:pt x="876657" y="317499"/>
                  </a:lnTo>
                  <a:lnTo>
                    <a:pt x="914652" y="292099"/>
                  </a:lnTo>
                  <a:lnTo>
                    <a:pt x="992411" y="241299"/>
                  </a:lnTo>
                  <a:lnTo>
                    <a:pt x="1032148" y="228599"/>
                  </a:lnTo>
                  <a:lnTo>
                    <a:pt x="1113265" y="177799"/>
                  </a:lnTo>
                  <a:lnTo>
                    <a:pt x="1196484" y="152399"/>
                  </a:lnTo>
                  <a:lnTo>
                    <a:pt x="1238848" y="126999"/>
                  </a:lnTo>
                  <a:lnTo>
                    <a:pt x="1548168" y="38099"/>
                  </a:lnTo>
                  <a:lnTo>
                    <a:pt x="2301132" y="38099"/>
                  </a:lnTo>
                  <a:lnTo>
                    <a:pt x="2610453" y="126999"/>
                  </a:lnTo>
                  <a:lnTo>
                    <a:pt x="2652816" y="152399"/>
                  </a:lnTo>
                  <a:lnTo>
                    <a:pt x="2736035" y="177799"/>
                  </a:lnTo>
                  <a:lnTo>
                    <a:pt x="2817152" y="228599"/>
                  </a:lnTo>
                  <a:lnTo>
                    <a:pt x="2856889" y="241299"/>
                  </a:lnTo>
                  <a:lnTo>
                    <a:pt x="2934648" y="292099"/>
                  </a:lnTo>
                  <a:lnTo>
                    <a:pt x="2972643" y="317499"/>
                  </a:lnTo>
                  <a:lnTo>
                    <a:pt x="3010030" y="342899"/>
                  </a:lnTo>
                  <a:lnTo>
                    <a:pt x="3046795" y="368299"/>
                  </a:lnTo>
                  <a:lnTo>
                    <a:pt x="3082925" y="393699"/>
                  </a:lnTo>
                  <a:lnTo>
                    <a:pt x="3118405" y="419099"/>
                  </a:lnTo>
                  <a:lnTo>
                    <a:pt x="3153222" y="444499"/>
                  </a:lnTo>
                  <a:lnTo>
                    <a:pt x="3187363" y="482599"/>
                  </a:lnTo>
                  <a:lnTo>
                    <a:pt x="3220812" y="507999"/>
                  </a:lnTo>
                  <a:lnTo>
                    <a:pt x="3253557" y="533399"/>
                  </a:lnTo>
                  <a:lnTo>
                    <a:pt x="3285584" y="571499"/>
                  </a:lnTo>
                  <a:lnTo>
                    <a:pt x="3316879" y="596899"/>
                  </a:lnTo>
                  <a:lnTo>
                    <a:pt x="3347428" y="634999"/>
                  </a:lnTo>
                  <a:lnTo>
                    <a:pt x="3377217" y="673099"/>
                  </a:lnTo>
                  <a:lnTo>
                    <a:pt x="3406233" y="698499"/>
                  </a:lnTo>
                  <a:lnTo>
                    <a:pt x="3434461" y="736599"/>
                  </a:lnTo>
                  <a:lnTo>
                    <a:pt x="3461889" y="774699"/>
                  </a:lnTo>
                  <a:lnTo>
                    <a:pt x="3488502" y="812799"/>
                  </a:lnTo>
                  <a:lnTo>
                    <a:pt x="3514286" y="838199"/>
                  </a:lnTo>
                  <a:lnTo>
                    <a:pt x="3539228" y="876299"/>
                  </a:lnTo>
                  <a:lnTo>
                    <a:pt x="3563314" y="914399"/>
                  </a:lnTo>
                  <a:lnTo>
                    <a:pt x="3586530" y="952499"/>
                  </a:lnTo>
                  <a:lnTo>
                    <a:pt x="3608862" y="1003299"/>
                  </a:lnTo>
                  <a:lnTo>
                    <a:pt x="3630297" y="1041399"/>
                  </a:lnTo>
                  <a:lnTo>
                    <a:pt x="3650821" y="1079499"/>
                  </a:lnTo>
                  <a:lnTo>
                    <a:pt x="3670419" y="1117599"/>
                  </a:lnTo>
                  <a:lnTo>
                    <a:pt x="3689079" y="1155699"/>
                  </a:lnTo>
                  <a:lnTo>
                    <a:pt x="3706786" y="1206499"/>
                  </a:lnTo>
                  <a:lnTo>
                    <a:pt x="3723527" y="1244599"/>
                  </a:lnTo>
                  <a:lnTo>
                    <a:pt x="3739288" y="1282699"/>
                  </a:lnTo>
                  <a:lnTo>
                    <a:pt x="3754054" y="1333499"/>
                  </a:lnTo>
                  <a:lnTo>
                    <a:pt x="3767813" y="1371599"/>
                  </a:lnTo>
                  <a:lnTo>
                    <a:pt x="3780551" y="1422399"/>
                  </a:lnTo>
                  <a:lnTo>
                    <a:pt x="3792253" y="1460499"/>
                  </a:lnTo>
                  <a:lnTo>
                    <a:pt x="3802906" y="1511299"/>
                  </a:lnTo>
                  <a:lnTo>
                    <a:pt x="3812496" y="1549399"/>
                  </a:lnTo>
                  <a:lnTo>
                    <a:pt x="3821010" y="1600199"/>
                  </a:lnTo>
                  <a:lnTo>
                    <a:pt x="3828433" y="1650999"/>
                  </a:lnTo>
                  <a:lnTo>
                    <a:pt x="3834752" y="1689099"/>
                  </a:lnTo>
                  <a:lnTo>
                    <a:pt x="3839953" y="1739899"/>
                  </a:lnTo>
                  <a:lnTo>
                    <a:pt x="3844022" y="1790699"/>
                  </a:lnTo>
                  <a:lnTo>
                    <a:pt x="3846946" y="1828799"/>
                  </a:lnTo>
                  <a:lnTo>
                    <a:pt x="3848710" y="1879599"/>
                  </a:lnTo>
                  <a:lnTo>
                    <a:pt x="3849301" y="1930450"/>
                  </a:lnTo>
                  <a:lnTo>
                    <a:pt x="3848710" y="1981199"/>
                  </a:lnTo>
                  <a:lnTo>
                    <a:pt x="3846946" y="2031999"/>
                  </a:lnTo>
                  <a:lnTo>
                    <a:pt x="3844022" y="2070099"/>
                  </a:lnTo>
                  <a:lnTo>
                    <a:pt x="3839953" y="2120899"/>
                  </a:lnTo>
                  <a:lnTo>
                    <a:pt x="3834752" y="2171699"/>
                  </a:lnTo>
                  <a:lnTo>
                    <a:pt x="3828433" y="2209799"/>
                  </a:lnTo>
                  <a:lnTo>
                    <a:pt x="3821010" y="2260599"/>
                  </a:lnTo>
                  <a:lnTo>
                    <a:pt x="3812496" y="2311399"/>
                  </a:lnTo>
                  <a:lnTo>
                    <a:pt x="3802906" y="2349499"/>
                  </a:lnTo>
                  <a:lnTo>
                    <a:pt x="3792253" y="2400299"/>
                  </a:lnTo>
                  <a:lnTo>
                    <a:pt x="3780551" y="2438399"/>
                  </a:lnTo>
                  <a:lnTo>
                    <a:pt x="3767813" y="2489199"/>
                  </a:lnTo>
                  <a:lnTo>
                    <a:pt x="3754054" y="2527299"/>
                  </a:lnTo>
                  <a:lnTo>
                    <a:pt x="3739288" y="2578099"/>
                  </a:lnTo>
                  <a:lnTo>
                    <a:pt x="3723527" y="2616199"/>
                  </a:lnTo>
                  <a:lnTo>
                    <a:pt x="3706786" y="2654299"/>
                  </a:lnTo>
                  <a:lnTo>
                    <a:pt x="3689079" y="2705099"/>
                  </a:lnTo>
                  <a:lnTo>
                    <a:pt x="3670419" y="2743199"/>
                  </a:lnTo>
                  <a:lnTo>
                    <a:pt x="3650821" y="2781299"/>
                  </a:lnTo>
                  <a:lnTo>
                    <a:pt x="3630297" y="2819399"/>
                  </a:lnTo>
                  <a:lnTo>
                    <a:pt x="3608862" y="2857499"/>
                  </a:lnTo>
                  <a:lnTo>
                    <a:pt x="3586530" y="2895599"/>
                  </a:lnTo>
                  <a:lnTo>
                    <a:pt x="3563314" y="2933699"/>
                  </a:lnTo>
                  <a:lnTo>
                    <a:pt x="3539228" y="2971799"/>
                  </a:lnTo>
                  <a:lnTo>
                    <a:pt x="3514286" y="3009899"/>
                  </a:lnTo>
                  <a:lnTo>
                    <a:pt x="3488502" y="3047999"/>
                  </a:lnTo>
                  <a:lnTo>
                    <a:pt x="3461889" y="3086099"/>
                  </a:lnTo>
                  <a:lnTo>
                    <a:pt x="3434461" y="3124199"/>
                  </a:lnTo>
                  <a:lnTo>
                    <a:pt x="3406233" y="3162299"/>
                  </a:lnTo>
                  <a:lnTo>
                    <a:pt x="3377217" y="3187699"/>
                  </a:lnTo>
                  <a:lnTo>
                    <a:pt x="3347428" y="3225799"/>
                  </a:lnTo>
                  <a:lnTo>
                    <a:pt x="3316879" y="3263899"/>
                  </a:lnTo>
                  <a:lnTo>
                    <a:pt x="3285584" y="3289299"/>
                  </a:lnTo>
                  <a:lnTo>
                    <a:pt x="3253557" y="3327399"/>
                  </a:lnTo>
                  <a:lnTo>
                    <a:pt x="3220812" y="3352799"/>
                  </a:lnTo>
                  <a:lnTo>
                    <a:pt x="3187363" y="3378199"/>
                  </a:lnTo>
                  <a:lnTo>
                    <a:pt x="3153222" y="3416299"/>
                  </a:lnTo>
                  <a:lnTo>
                    <a:pt x="3118405" y="3441699"/>
                  </a:lnTo>
                  <a:lnTo>
                    <a:pt x="3082925" y="3467099"/>
                  </a:lnTo>
                  <a:lnTo>
                    <a:pt x="3046795" y="3492499"/>
                  </a:lnTo>
                  <a:lnTo>
                    <a:pt x="3010030" y="3517899"/>
                  </a:lnTo>
                  <a:lnTo>
                    <a:pt x="2972643" y="3543299"/>
                  </a:lnTo>
                  <a:lnTo>
                    <a:pt x="2934648" y="3568699"/>
                  </a:lnTo>
                  <a:lnTo>
                    <a:pt x="2856889" y="3619499"/>
                  </a:lnTo>
                  <a:lnTo>
                    <a:pt x="2817152" y="3632199"/>
                  </a:lnTo>
                  <a:lnTo>
                    <a:pt x="2776863" y="3657599"/>
                  </a:lnTo>
                  <a:lnTo>
                    <a:pt x="2736035" y="3670299"/>
                  </a:lnTo>
                  <a:lnTo>
                    <a:pt x="2694681" y="3695699"/>
                  </a:lnTo>
                  <a:lnTo>
                    <a:pt x="2652816" y="3708399"/>
                  </a:lnTo>
                  <a:lnTo>
                    <a:pt x="2610453" y="3733799"/>
                  </a:lnTo>
                  <a:lnTo>
                    <a:pt x="2567606" y="3746499"/>
                  </a:lnTo>
                  <a:lnTo>
                    <a:pt x="2301132" y="3822699"/>
                  </a:lnTo>
                  <a:close/>
                </a:path>
                <a:path w="3849369" h="3848100">
                  <a:moveTo>
                    <a:pt x="2209061" y="3835399"/>
                  </a:moveTo>
                  <a:lnTo>
                    <a:pt x="1640239" y="3835399"/>
                  </a:lnTo>
                  <a:lnTo>
                    <a:pt x="1594017" y="3822699"/>
                  </a:lnTo>
                  <a:lnTo>
                    <a:pt x="2255283" y="3822699"/>
                  </a:lnTo>
                  <a:lnTo>
                    <a:pt x="2209061" y="3835399"/>
                  </a:lnTo>
                  <a:close/>
                </a:path>
                <a:path w="3849369" h="3848100">
                  <a:moveTo>
                    <a:pt x="2115551" y="3848099"/>
                  </a:moveTo>
                  <a:lnTo>
                    <a:pt x="1733749" y="3848099"/>
                  </a:lnTo>
                  <a:lnTo>
                    <a:pt x="1686822" y="3835399"/>
                  </a:lnTo>
                  <a:lnTo>
                    <a:pt x="2162479" y="3835399"/>
                  </a:lnTo>
                  <a:lnTo>
                    <a:pt x="2115551" y="3848099"/>
                  </a:lnTo>
                  <a:close/>
                </a:path>
              </a:pathLst>
            </a:custGeom>
            <a:solidFill>
              <a:srgbClr val="E8ECC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3439601" y="5686147"/>
            <a:ext cx="3186430" cy="23793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6509"/>
              </a:lnSpc>
              <a:spcBef>
                <a:spcPts val="100"/>
              </a:spcBef>
            </a:pPr>
            <a:r>
              <a:rPr dirty="0" sz="5500" spc="-165">
                <a:solidFill>
                  <a:srgbClr val="3B5229"/>
                </a:solidFill>
                <a:latin typeface="Microsoft Sans Serif"/>
                <a:cs typeface="Microsoft Sans Serif"/>
              </a:rPr>
              <a:t>7.</a:t>
            </a:r>
            <a:endParaRPr sz="5500">
              <a:latin typeface="Microsoft Sans Serif"/>
              <a:cs typeface="Microsoft Sans Serif"/>
            </a:endParaRPr>
          </a:p>
          <a:p>
            <a:pPr marL="498475">
              <a:lnSpc>
                <a:spcPts val="5730"/>
              </a:lnSpc>
            </a:pPr>
            <a:r>
              <a:rPr dirty="0" sz="4850" spc="-75">
                <a:solidFill>
                  <a:srgbClr val="3B5229"/>
                </a:solidFill>
                <a:latin typeface="Tahoma"/>
                <a:cs typeface="Tahoma"/>
              </a:rPr>
              <a:t>Genetic</a:t>
            </a:r>
            <a:endParaRPr sz="485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dirty="0" sz="4850" spc="-100">
                <a:solidFill>
                  <a:srgbClr val="3B5229"/>
                </a:solidFill>
                <a:latin typeface="Tahoma"/>
                <a:cs typeface="Tahoma"/>
              </a:rPr>
              <a:t>modification</a:t>
            </a:r>
            <a:endParaRPr sz="48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904854" y="5274346"/>
            <a:ext cx="2234565" cy="3180715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80"/>
              </a:spcBef>
            </a:pPr>
            <a:r>
              <a:rPr dirty="0" sz="4900" spc="10">
                <a:solidFill>
                  <a:srgbClr val="3B5229"/>
                </a:solidFill>
                <a:latin typeface="Microsoft Sans Serif"/>
                <a:cs typeface="Microsoft Sans Serif"/>
              </a:rPr>
              <a:t>8.</a:t>
            </a:r>
            <a:endParaRPr sz="4900">
              <a:latin typeface="Microsoft Sans Serif"/>
              <a:cs typeface="Microsoft Sans Serif"/>
            </a:endParaRPr>
          </a:p>
          <a:p>
            <a:pPr algn="just" marL="40005" marR="5080" indent="-27940">
              <a:lnSpc>
                <a:spcPts val="6230"/>
              </a:lnSpc>
            </a:pPr>
            <a:r>
              <a:rPr dirty="0" sz="4800" spc="120">
                <a:solidFill>
                  <a:srgbClr val="3B5229"/>
                </a:solidFill>
                <a:latin typeface="Tahoma"/>
                <a:cs typeface="Tahoma"/>
              </a:rPr>
              <a:t>S</a:t>
            </a:r>
            <a:r>
              <a:rPr dirty="0" sz="4800" spc="180">
                <a:solidFill>
                  <a:srgbClr val="3B5229"/>
                </a:solidFill>
                <a:latin typeface="Tahoma"/>
                <a:cs typeface="Tahoma"/>
              </a:rPr>
              <a:t>t</a:t>
            </a:r>
            <a:r>
              <a:rPr dirty="0" sz="4800" spc="-415">
                <a:solidFill>
                  <a:srgbClr val="3B5229"/>
                </a:solidFill>
                <a:latin typeface="Tahoma"/>
                <a:cs typeface="Tahoma"/>
              </a:rPr>
              <a:t>u</a:t>
            </a:r>
            <a:r>
              <a:rPr dirty="0" sz="4800" spc="-180">
                <a:solidFill>
                  <a:srgbClr val="3B5229"/>
                </a:solidFill>
                <a:latin typeface="Tahoma"/>
                <a:cs typeface="Tahoma"/>
              </a:rPr>
              <a:t>d</a:t>
            </a:r>
            <a:r>
              <a:rPr dirty="0" sz="4800" spc="25">
                <a:solidFill>
                  <a:srgbClr val="3B5229"/>
                </a:solidFill>
                <a:latin typeface="Tahoma"/>
                <a:cs typeface="Tahoma"/>
              </a:rPr>
              <a:t>y</a:t>
            </a:r>
            <a:r>
              <a:rPr dirty="0" sz="4800" spc="-290">
                <a:solidFill>
                  <a:srgbClr val="3B5229"/>
                </a:solidFill>
                <a:latin typeface="Tahoma"/>
                <a:cs typeface="Tahoma"/>
              </a:rPr>
              <a:t>i</a:t>
            </a:r>
            <a:r>
              <a:rPr dirty="0" sz="4800" spc="-295">
                <a:solidFill>
                  <a:srgbClr val="3B5229"/>
                </a:solidFill>
                <a:latin typeface="Tahoma"/>
                <a:cs typeface="Tahoma"/>
              </a:rPr>
              <a:t>n</a:t>
            </a:r>
            <a:r>
              <a:rPr dirty="0" sz="4800" spc="-150">
                <a:solidFill>
                  <a:srgbClr val="3B5229"/>
                </a:solidFill>
                <a:latin typeface="Tahoma"/>
                <a:cs typeface="Tahoma"/>
              </a:rPr>
              <a:t>g  </a:t>
            </a:r>
            <a:r>
              <a:rPr dirty="0" sz="4800" spc="-90">
                <a:solidFill>
                  <a:srgbClr val="3B5229"/>
                </a:solidFill>
                <a:latin typeface="Tahoma"/>
                <a:cs typeface="Tahoma"/>
              </a:rPr>
              <a:t>genetic </a:t>
            </a:r>
            <a:r>
              <a:rPr dirty="0" sz="4800" spc="-85">
                <a:solidFill>
                  <a:srgbClr val="3B5229"/>
                </a:solidFill>
                <a:latin typeface="Tahoma"/>
                <a:cs typeface="Tahoma"/>
              </a:rPr>
              <a:t> </a:t>
            </a:r>
            <a:r>
              <a:rPr dirty="0" sz="4800" spc="-100">
                <a:solidFill>
                  <a:srgbClr val="3B5229"/>
                </a:solidFill>
                <a:latin typeface="Tahoma"/>
                <a:cs typeface="Tahoma"/>
              </a:rPr>
              <a:t>diseases</a:t>
            </a:r>
            <a:endParaRPr sz="48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66652" y="2415298"/>
            <a:ext cx="6761480" cy="1548130"/>
          </a:xfrm>
          <a:custGeom>
            <a:avLst/>
            <a:gdLst/>
            <a:ahLst/>
            <a:cxnLst/>
            <a:rect l="l" t="t" r="r" b="b"/>
            <a:pathLst>
              <a:path w="6761480" h="1548129">
                <a:moveTo>
                  <a:pt x="6378972" y="1547549"/>
                </a:moveTo>
                <a:lnTo>
                  <a:pt x="6340188" y="1543988"/>
                </a:lnTo>
                <a:lnTo>
                  <a:pt x="6285317" y="1532353"/>
                </a:lnTo>
                <a:lnTo>
                  <a:pt x="6188164" y="1512465"/>
                </a:lnTo>
                <a:lnTo>
                  <a:pt x="6090886" y="1493254"/>
                </a:lnTo>
                <a:lnTo>
                  <a:pt x="5993482" y="1474722"/>
                </a:lnTo>
                <a:lnTo>
                  <a:pt x="5895951" y="1456868"/>
                </a:lnTo>
                <a:lnTo>
                  <a:pt x="5798295" y="1439691"/>
                </a:lnTo>
                <a:lnTo>
                  <a:pt x="5700513" y="1423192"/>
                </a:lnTo>
                <a:lnTo>
                  <a:pt x="5602605" y="1407371"/>
                </a:lnTo>
                <a:lnTo>
                  <a:pt x="5504588" y="1392231"/>
                </a:lnTo>
                <a:lnTo>
                  <a:pt x="5406482" y="1377775"/>
                </a:lnTo>
                <a:lnTo>
                  <a:pt x="5308285" y="1364002"/>
                </a:lnTo>
                <a:lnTo>
                  <a:pt x="5209997" y="1350912"/>
                </a:lnTo>
                <a:lnTo>
                  <a:pt x="5111620" y="1338506"/>
                </a:lnTo>
                <a:lnTo>
                  <a:pt x="5013152" y="1326784"/>
                </a:lnTo>
                <a:lnTo>
                  <a:pt x="4914594" y="1315745"/>
                </a:lnTo>
                <a:lnTo>
                  <a:pt x="4815950" y="1305391"/>
                </a:lnTo>
                <a:lnTo>
                  <a:pt x="4717247" y="1295723"/>
                </a:lnTo>
                <a:lnTo>
                  <a:pt x="4618490" y="1286742"/>
                </a:lnTo>
                <a:lnTo>
                  <a:pt x="4519679" y="1278449"/>
                </a:lnTo>
                <a:lnTo>
                  <a:pt x="4420813" y="1270843"/>
                </a:lnTo>
                <a:lnTo>
                  <a:pt x="4321893" y="1263924"/>
                </a:lnTo>
                <a:lnTo>
                  <a:pt x="4222919" y="1257693"/>
                </a:lnTo>
                <a:lnTo>
                  <a:pt x="4123890" y="1252149"/>
                </a:lnTo>
                <a:lnTo>
                  <a:pt x="4024825" y="1247293"/>
                </a:lnTo>
                <a:lnTo>
                  <a:pt x="3925742" y="1243126"/>
                </a:lnTo>
                <a:lnTo>
                  <a:pt x="3826640" y="1239649"/>
                </a:lnTo>
                <a:lnTo>
                  <a:pt x="3727520" y="1236861"/>
                </a:lnTo>
                <a:lnTo>
                  <a:pt x="3628382" y="1234762"/>
                </a:lnTo>
                <a:lnTo>
                  <a:pt x="3529225" y="1233352"/>
                </a:lnTo>
                <a:lnTo>
                  <a:pt x="3430050" y="1232632"/>
                </a:lnTo>
                <a:lnTo>
                  <a:pt x="3330862" y="1232601"/>
                </a:lnTo>
                <a:lnTo>
                  <a:pt x="3231686" y="1233259"/>
                </a:lnTo>
                <a:lnTo>
                  <a:pt x="3132529" y="1234606"/>
                </a:lnTo>
                <a:lnTo>
                  <a:pt x="3033390" y="1236642"/>
                </a:lnTo>
                <a:lnTo>
                  <a:pt x="2934268" y="1239368"/>
                </a:lnTo>
                <a:lnTo>
                  <a:pt x="2835164" y="1242783"/>
                </a:lnTo>
                <a:lnTo>
                  <a:pt x="2736078" y="1246887"/>
                </a:lnTo>
                <a:lnTo>
                  <a:pt x="2637010" y="1251680"/>
                </a:lnTo>
                <a:lnTo>
                  <a:pt x="2537978" y="1257162"/>
                </a:lnTo>
                <a:lnTo>
                  <a:pt x="2439000" y="1263331"/>
                </a:lnTo>
                <a:lnTo>
                  <a:pt x="2340075" y="1270187"/>
                </a:lnTo>
                <a:lnTo>
                  <a:pt x="2241205" y="1277731"/>
                </a:lnTo>
                <a:lnTo>
                  <a:pt x="2142388" y="1285962"/>
                </a:lnTo>
                <a:lnTo>
                  <a:pt x="2043625" y="1294880"/>
                </a:lnTo>
                <a:lnTo>
                  <a:pt x="1944916" y="1304486"/>
                </a:lnTo>
                <a:lnTo>
                  <a:pt x="1846266" y="1314778"/>
                </a:lnTo>
                <a:lnTo>
                  <a:pt x="1747701" y="1325755"/>
                </a:lnTo>
                <a:lnTo>
                  <a:pt x="1649226" y="1337415"/>
                </a:lnTo>
                <a:lnTo>
                  <a:pt x="1550841" y="1349759"/>
                </a:lnTo>
                <a:lnTo>
                  <a:pt x="1452545" y="1362787"/>
                </a:lnTo>
                <a:lnTo>
                  <a:pt x="1354339" y="1376498"/>
                </a:lnTo>
                <a:lnTo>
                  <a:pt x="1256224" y="1390893"/>
                </a:lnTo>
                <a:lnTo>
                  <a:pt x="1158198" y="1405971"/>
                </a:lnTo>
                <a:lnTo>
                  <a:pt x="1060279" y="1421730"/>
                </a:lnTo>
                <a:lnTo>
                  <a:pt x="962487" y="1438167"/>
                </a:lnTo>
                <a:lnTo>
                  <a:pt x="864819" y="1455282"/>
                </a:lnTo>
                <a:lnTo>
                  <a:pt x="767278" y="1473075"/>
                </a:lnTo>
                <a:lnTo>
                  <a:pt x="669862" y="1491546"/>
                </a:lnTo>
                <a:lnTo>
                  <a:pt x="572571" y="1510695"/>
                </a:lnTo>
                <a:lnTo>
                  <a:pt x="475406" y="1530522"/>
                </a:lnTo>
                <a:lnTo>
                  <a:pt x="420527" y="1542122"/>
                </a:lnTo>
                <a:lnTo>
                  <a:pt x="414129" y="1543240"/>
                </a:lnTo>
                <a:lnTo>
                  <a:pt x="375247" y="1545504"/>
                </a:lnTo>
                <a:lnTo>
                  <a:pt x="336674" y="1540125"/>
                </a:lnTo>
                <a:lnTo>
                  <a:pt x="299905" y="1527310"/>
                </a:lnTo>
                <a:lnTo>
                  <a:pt x="266366" y="1507558"/>
                </a:lnTo>
                <a:lnTo>
                  <a:pt x="237358" y="1481634"/>
                </a:lnTo>
                <a:lnTo>
                  <a:pt x="214004" y="1450543"/>
                </a:lnTo>
                <a:lnTo>
                  <a:pt x="197210" y="1415490"/>
                </a:lnTo>
                <a:lnTo>
                  <a:pt x="4562" y="573127"/>
                </a:lnTo>
                <a:lnTo>
                  <a:pt x="0" y="534895"/>
                </a:lnTo>
                <a:lnTo>
                  <a:pt x="35" y="525244"/>
                </a:lnTo>
                <a:lnTo>
                  <a:pt x="4886" y="487047"/>
                </a:lnTo>
                <a:lnTo>
                  <a:pt x="17085" y="450518"/>
                </a:lnTo>
                <a:lnTo>
                  <a:pt x="36168" y="417050"/>
                </a:lnTo>
                <a:lnTo>
                  <a:pt x="61406" y="387919"/>
                </a:lnTo>
                <a:lnTo>
                  <a:pt x="91838" y="364234"/>
                </a:lnTo>
                <a:lnTo>
                  <a:pt x="126304" y="346899"/>
                </a:lnTo>
                <a:lnTo>
                  <a:pt x="253440" y="317689"/>
                </a:lnTo>
                <a:lnTo>
                  <a:pt x="352999" y="297557"/>
                </a:lnTo>
                <a:lnTo>
                  <a:pt x="452679" y="278079"/>
                </a:lnTo>
                <a:lnTo>
                  <a:pt x="552481" y="259256"/>
                </a:lnTo>
                <a:lnTo>
                  <a:pt x="652405" y="241087"/>
                </a:lnTo>
                <a:lnTo>
                  <a:pt x="752451" y="223573"/>
                </a:lnTo>
                <a:lnTo>
                  <a:pt x="852619" y="206713"/>
                </a:lnTo>
                <a:lnTo>
                  <a:pt x="952908" y="190507"/>
                </a:lnTo>
                <a:lnTo>
                  <a:pt x="1053302" y="174959"/>
                </a:lnTo>
                <a:lnTo>
                  <a:pt x="1153783" y="160070"/>
                </a:lnTo>
                <a:lnTo>
                  <a:pt x="1254352" y="145841"/>
                </a:lnTo>
                <a:lnTo>
                  <a:pt x="1355007" y="132273"/>
                </a:lnTo>
                <a:lnTo>
                  <a:pt x="1455750" y="119364"/>
                </a:lnTo>
                <a:lnTo>
                  <a:pt x="1556580" y="107115"/>
                </a:lnTo>
                <a:lnTo>
                  <a:pt x="1657497" y="95525"/>
                </a:lnTo>
                <a:lnTo>
                  <a:pt x="1758501" y="84596"/>
                </a:lnTo>
                <a:lnTo>
                  <a:pt x="1859576" y="74329"/>
                </a:lnTo>
                <a:lnTo>
                  <a:pt x="1960702" y="64725"/>
                </a:lnTo>
                <a:lnTo>
                  <a:pt x="2061881" y="55784"/>
                </a:lnTo>
                <a:lnTo>
                  <a:pt x="2163112" y="47507"/>
                </a:lnTo>
                <a:lnTo>
                  <a:pt x="2264395" y="39894"/>
                </a:lnTo>
                <a:lnTo>
                  <a:pt x="2365731" y="32944"/>
                </a:lnTo>
                <a:lnTo>
                  <a:pt x="2467119" y="26658"/>
                </a:lnTo>
                <a:lnTo>
                  <a:pt x="2568559" y="21035"/>
                </a:lnTo>
                <a:lnTo>
                  <a:pt x="2670034" y="16077"/>
                </a:lnTo>
                <a:lnTo>
                  <a:pt x="2771527" y="11784"/>
                </a:lnTo>
                <a:lnTo>
                  <a:pt x="2873037" y="8157"/>
                </a:lnTo>
                <a:lnTo>
                  <a:pt x="2974564" y="5194"/>
                </a:lnTo>
                <a:lnTo>
                  <a:pt x="3076108" y="2898"/>
                </a:lnTo>
                <a:lnTo>
                  <a:pt x="3177670" y="1266"/>
                </a:lnTo>
                <a:lnTo>
                  <a:pt x="3279249" y="300"/>
                </a:lnTo>
                <a:lnTo>
                  <a:pt x="3380846" y="0"/>
                </a:lnTo>
                <a:lnTo>
                  <a:pt x="3482442" y="364"/>
                </a:lnTo>
                <a:lnTo>
                  <a:pt x="3584021" y="1394"/>
                </a:lnTo>
                <a:lnTo>
                  <a:pt x="3685582" y="3090"/>
                </a:lnTo>
                <a:lnTo>
                  <a:pt x="3787125" y="5450"/>
                </a:lnTo>
                <a:lnTo>
                  <a:pt x="3888650" y="8477"/>
                </a:lnTo>
                <a:lnTo>
                  <a:pt x="3990157" y="12168"/>
                </a:lnTo>
                <a:lnTo>
                  <a:pt x="4091647" y="16525"/>
                </a:lnTo>
                <a:lnTo>
                  <a:pt x="4193119" y="21547"/>
                </a:lnTo>
                <a:lnTo>
                  <a:pt x="4294556" y="27234"/>
                </a:lnTo>
                <a:lnTo>
                  <a:pt x="4395940" y="33584"/>
                </a:lnTo>
                <a:lnTo>
                  <a:pt x="4497272" y="40598"/>
                </a:lnTo>
                <a:lnTo>
                  <a:pt x="4598550" y="48275"/>
                </a:lnTo>
                <a:lnTo>
                  <a:pt x="4699776" y="56615"/>
                </a:lnTo>
                <a:lnTo>
                  <a:pt x="4800949" y="65620"/>
                </a:lnTo>
                <a:lnTo>
                  <a:pt x="4902069" y="75287"/>
                </a:lnTo>
                <a:lnTo>
                  <a:pt x="5003137" y="85619"/>
                </a:lnTo>
                <a:lnTo>
                  <a:pt x="5104134" y="96612"/>
                </a:lnTo>
                <a:lnTo>
                  <a:pt x="5205044" y="108264"/>
                </a:lnTo>
                <a:lnTo>
                  <a:pt x="5305866" y="120577"/>
                </a:lnTo>
                <a:lnTo>
                  <a:pt x="5406601" y="133549"/>
                </a:lnTo>
                <a:lnTo>
                  <a:pt x="5507248" y="147181"/>
                </a:lnTo>
                <a:lnTo>
                  <a:pt x="5607807" y="161474"/>
                </a:lnTo>
                <a:lnTo>
                  <a:pt x="5708279" y="176425"/>
                </a:lnTo>
                <a:lnTo>
                  <a:pt x="5808663" y="192037"/>
                </a:lnTo>
                <a:lnTo>
                  <a:pt x="5908942" y="208306"/>
                </a:lnTo>
                <a:lnTo>
                  <a:pt x="6009099" y="225229"/>
                </a:lnTo>
                <a:lnTo>
                  <a:pt x="6109134" y="242807"/>
                </a:lnTo>
                <a:lnTo>
                  <a:pt x="6209047" y="261038"/>
                </a:lnTo>
                <a:lnTo>
                  <a:pt x="6308837" y="279925"/>
                </a:lnTo>
                <a:lnTo>
                  <a:pt x="6408505" y="299465"/>
                </a:lnTo>
                <a:lnTo>
                  <a:pt x="6508051" y="319660"/>
                </a:lnTo>
                <a:lnTo>
                  <a:pt x="6607474" y="340509"/>
                </a:lnTo>
                <a:lnTo>
                  <a:pt x="6644101" y="352659"/>
                </a:lnTo>
                <a:lnTo>
                  <a:pt x="6677663" y="371677"/>
                </a:lnTo>
                <a:lnTo>
                  <a:pt x="6706881" y="396837"/>
                </a:lnTo>
                <a:lnTo>
                  <a:pt x="6730640" y="427180"/>
                </a:lnTo>
                <a:lnTo>
                  <a:pt x="6748037" y="461550"/>
                </a:lnTo>
                <a:lnTo>
                  <a:pt x="6758406" y="498636"/>
                </a:lnTo>
                <a:lnTo>
                  <a:pt x="6761354" y="537026"/>
                </a:lnTo>
                <a:lnTo>
                  <a:pt x="6760912" y="546667"/>
                </a:lnTo>
                <a:lnTo>
                  <a:pt x="6569320" y="1398907"/>
                </a:lnTo>
                <a:lnTo>
                  <a:pt x="6556044" y="1435431"/>
                </a:lnTo>
                <a:lnTo>
                  <a:pt x="6535850" y="1468652"/>
                </a:lnTo>
                <a:lnTo>
                  <a:pt x="6509524" y="1497282"/>
                </a:lnTo>
                <a:lnTo>
                  <a:pt x="6478082" y="1520212"/>
                </a:lnTo>
                <a:lnTo>
                  <a:pt x="6442747" y="1536552"/>
                </a:lnTo>
                <a:lnTo>
                  <a:pt x="6404886" y="1545670"/>
                </a:lnTo>
                <a:lnTo>
                  <a:pt x="6385466" y="1547398"/>
                </a:lnTo>
                <a:lnTo>
                  <a:pt x="6378972" y="1547549"/>
                </a:lnTo>
                <a:close/>
              </a:path>
            </a:pathLst>
          </a:custGeom>
          <a:solidFill>
            <a:srgbClr val="D4A2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 rot="20940000">
            <a:off x="5691399" y="2867441"/>
            <a:ext cx="1008263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600">
                <a:solidFill>
                  <a:srgbClr val="FAECCC"/>
                </a:solidFill>
                <a:latin typeface="Trebuchet MS"/>
                <a:cs typeface="Trebuchet MS"/>
              </a:rPr>
              <a:t>O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 rot="21060000">
            <a:off x="6072417" y="2797618"/>
            <a:ext cx="983430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125">
                <a:solidFill>
                  <a:srgbClr val="FAECCC"/>
                </a:solidFill>
                <a:latin typeface="Trebuchet MS"/>
                <a:cs typeface="Trebuchet MS"/>
              </a:rPr>
              <a:t>F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 rot="21240000">
            <a:off x="7083213" y="2654259"/>
            <a:ext cx="99987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FAECCC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 rot="21540000">
            <a:off x="8136138" y="2581005"/>
            <a:ext cx="988175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90">
                <a:solidFill>
                  <a:srgbClr val="FAECCC"/>
                </a:solidFill>
                <a:latin typeface="Trebuchet MS"/>
                <a:cs typeface="Trebuchet MS"/>
              </a:rPr>
              <a:t>A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 rot="360000">
            <a:off x="10220443" y="2656183"/>
            <a:ext cx="1000386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FAECCC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420000">
            <a:off x="10572728" y="2694953"/>
            <a:ext cx="95267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FAECCC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480000">
            <a:off x="10873522" y="2741018"/>
            <a:ext cx="1006133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FAECCC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600000">
            <a:off x="11278719" y="2808683"/>
            <a:ext cx="1009605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550">
                <a:solidFill>
                  <a:srgbClr val="FAECCC"/>
                </a:solidFill>
                <a:latin typeface="Trebuchet MS"/>
                <a:cs typeface="Trebuchet MS"/>
              </a:rPr>
              <a:t>G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902117" y="959133"/>
            <a:ext cx="4492625" cy="1370330"/>
          </a:xfrm>
          <a:custGeom>
            <a:avLst/>
            <a:gdLst/>
            <a:ahLst/>
            <a:cxnLst/>
            <a:rect l="l" t="t" r="r" b="b"/>
            <a:pathLst>
              <a:path w="4492625" h="1370330">
                <a:moveTo>
                  <a:pt x="4174151" y="1369736"/>
                </a:moveTo>
                <a:lnTo>
                  <a:pt x="4167654" y="1369736"/>
                </a:lnTo>
                <a:lnTo>
                  <a:pt x="4154660" y="1369095"/>
                </a:lnTo>
                <a:lnTo>
                  <a:pt x="4148194" y="1368454"/>
                </a:lnTo>
                <a:lnTo>
                  <a:pt x="4090745" y="1360692"/>
                </a:lnTo>
                <a:lnTo>
                  <a:pt x="3988678" y="1347649"/>
                </a:lnTo>
                <a:lnTo>
                  <a:pt x="3886561" y="1335349"/>
                </a:lnTo>
                <a:lnTo>
                  <a:pt x="3784394" y="1323792"/>
                </a:lnTo>
                <a:lnTo>
                  <a:pt x="3682178" y="1312979"/>
                </a:lnTo>
                <a:lnTo>
                  <a:pt x="3579911" y="1302909"/>
                </a:lnTo>
                <a:lnTo>
                  <a:pt x="3477595" y="1293583"/>
                </a:lnTo>
                <a:lnTo>
                  <a:pt x="3375229" y="1285000"/>
                </a:lnTo>
                <a:lnTo>
                  <a:pt x="3272813" y="1277161"/>
                </a:lnTo>
                <a:lnTo>
                  <a:pt x="3170348" y="1270065"/>
                </a:lnTo>
                <a:lnTo>
                  <a:pt x="3067832" y="1263713"/>
                </a:lnTo>
                <a:lnTo>
                  <a:pt x="2965267" y="1258104"/>
                </a:lnTo>
                <a:lnTo>
                  <a:pt x="2862652" y="1253238"/>
                </a:lnTo>
                <a:lnTo>
                  <a:pt x="2759987" y="1249116"/>
                </a:lnTo>
                <a:lnTo>
                  <a:pt x="2657272" y="1245738"/>
                </a:lnTo>
                <a:lnTo>
                  <a:pt x="2554508" y="1243103"/>
                </a:lnTo>
                <a:lnTo>
                  <a:pt x="2451693" y="1241211"/>
                </a:lnTo>
                <a:lnTo>
                  <a:pt x="2348829" y="1240063"/>
                </a:lnTo>
                <a:lnTo>
                  <a:pt x="2245915" y="1239658"/>
                </a:lnTo>
                <a:lnTo>
                  <a:pt x="2143001" y="1239997"/>
                </a:lnTo>
                <a:lnTo>
                  <a:pt x="2040136" y="1241079"/>
                </a:lnTo>
                <a:lnTo>
                  <a:pt x="1937320" y="1242905"/>
                </a:lnTo>
                <a:lnTo>
                  <a:pt x="1834554" y="1245474"/>
                </a:lnTo>
                <a:lnTo>
                  <a:pt x="1731837" y="1248787"/>
                </a:lnTo>
                <a:lnTo>
                  <a:pt x="1629170" y="1252843"/>
                </a:lnTo>
                <a:lnTo>
                  <a:pt x="1526551" y="1257642"/>
                </a:lnTo>
                <a:lnTo>
                  <a:pt x="1423983" y="1263186"/>
                </a:lnTo>
                <a:lnTo>
                  <a:pt x="1321463" y="1269472"/>
                </a:lnTo>
                <a:lnTo>
                  <a:pt x="1218993" y="1276502"/>
                </a:lnTo>
                <a:lnTo>
                  <a:pt x="1116572" y="1284276"/>
                </a:lnTo>
                <a:lnTo>
                  <a:pt x="1014201" y="1292793"/>
                </a:lnTo>
                <a:lnTo>
                  <a:pt x="911879" y="1302054"/>
                </a:lnTo>
                <a:lnTo>
                  <a:pt x="809606" y="1312058"/>
                </a:lnTo>
                <a:lnTo>
                  <a:pt x="707382" y="1322805"/>
                </a:lnTo>
                <a:lnTo>
                  <a:pt x="605208" y="1334296"/>
                </a:lnTo>
                <a:lnTo>
                  <a:pt x="503084" y="1346531"/>
                </a:lnTo>
                <a:lnTo>
                  <a:pt x="401008" y="1359509"/>
                </a:lnTo>
                <a:lnTo>
                  <a:pt x="343554" y="1367234"/>
                </a:lnTo>
                <a:lnTo>
                  <a:pt x="337089" y="1367871"/>
                </a:lnTo>
                <a:lnTo>
                  <a:pt x="298138" y="1367200"/>
                </a:lnTo>
                <a:lnTo>
                  <a:pt x="260074" y="1358886"/>
                </a:lnTo>
                <a:lnTo>
                  <a:pt x="224372" y="1343253"/>
                </a:lnTo>
                <a:lnTo>
                  <a:pt x="192415" y="1320904"/>
                </a:lnTo>
                <a:lnTo>
                  <a:pt x="165443" y="1292708"/>
                </a:lnTo>
                <a:lnTo>
                  <a:pt x="144502" y="1259758"/>
                </a:lnTo>
                <a:lnTo>
                  <a:pt x="130403" y="1223330"/>
                </a:lnTo>
                <a:lnTo>
                  <a:pt x="1954" y="363888"/>
                </a:lnTo>
                <a:lnTo>
                  <a:pt x="0" y="334901"/>
                </a:lnTo>
                <a:lnTo>
                  <a:pt x="294" y="325198"/>
                </a:lnTo>
                <a:lnTo>
                  <a:pt x="6160" y="286921"/>
                </a:lnTo>
                <a:lnTo>
                  <a:pt x="19329" y="250516"/>
                </a:lnTo>
                <a:lnTo>
                  <a:pt x="39299" y="217373"/>
                </a:lnTo>
                <a:lnTo>
                  <a:pt x="65308" y="188753"/>
                </a:lnTo>
                <a:lnTo>
                  <a:pt x="96365" y="165749"/>
                </a:lnTo>
                <a:lnTo>
                  <a:pt x="131287" y="149236"/>
                </a:lnTo>
                <a:lnTo>
                  <a:pt x="168741" y="139844"/>
                </a:lnTo>
                <a:lnTo>
                  <a:pt x="269649" y="126496"/>
                </a:lnTo>
                <a:lnTo>
                  <a:pt x="370602" y="113817"/>
                </a:lnTo>
                <a:lnTo>
                  <a:pt x="471600" y="101807"/>
                </a:lnTo>
                <a:lnTo>
                  <a:pt x="572643" y="90466"/>
                </a:lnTo>
                <a:lnTo>
                  <a:pt x="673730" y="79794"/>
                </a:lnTo>
                <a:lnTo>
                  <a:pt x="774862" y="69791"/>
                </a:lnTo>
                <a:lnTo>
                  <a:pt x="876039" y="60457"/>
                </a:lnTo>
                <a:lnTo>
                  <a:pt x="977261" y="51793"/>
                </a:lnTo>
                <a:lnTo>
                  <a:pt x="1078527" y="43797"/>
                </a:lnTo>
                <a:lnTo>
                  <a:pt x="1179839" y="36470"/>
                </a:lnTo>
                <a:lnTo>
                  <a:pt x="1281195" y="29812"/>
                </a:lnTo>
                <a:lnTo>
                  <a:pt x="1382596" y="23824"/>
                </a:lnTo>
                <a:lnTo>
                  <a:pt x="1484041" y="18504"/>
                </a:lnTo>
                <a:lnTo>
                  <a:pt x="1585532" y="13853"/>
                </a:lnTo>
                <a:lnTo>
                  <a:pt x="1687067" y="9872"/>
                </a:lnTo>
                <a:lnTo>
                  <a:pt x="1788647" y="6559"/>
                </a:lnTo>
                <a:lnTo>
                  <a:pt x="1890271" y="3916"/>
                </a:lnTo>
                <a:lnTo>
                  <a:pt x="1991941" y="1941"/>
                </a:lnTo>
                <a:lnTo>
                  <a:pt x="2093655" y="636"/>
                </a:lnTo>
                <a:lnTo>
                  <a:pt x="2195414" y="0"/>
                </a:lnTo>
                <a:lnTo>
                  <a:pt x="2297207" y="32"/>
                </a:lnTo>
                <a:lnTo>
                  <a:pt x="2398965" y="734"/>
                </a:lnTo>
                <a:lnTo>
                  <a:pt x="2500679" y="2104"/>
                </a:lnTo>
                <a:lnTo>
                  <a:pt x="2602347" y="4144"/>
                </a:lnTo>
                <a:lnTo>
                  <a:pt x="2703970" y="6853"/>
                </a:lnTo>
                <a:lnTo>
                  <a:pt x="2805548" y="10230"/>
                </a:lnTo>
                <a:lnTo>
                  <a:pt x="2907080" y="14277"/>
                </a:lnTo>
                <a:lnTo>
                  <a:pt x="3008567" y="18993"/>
                </a:lnTo>
                <a:lnTo>
                  <a:pt x="3110010" y="24378"/>
                </a:lnTo>
                <a:lnTo>
                  <a:pt x="3211407" y="30431"/>
                </a:lnTo>
                <a:lnTo>
                  <a:pt x="3312758" y="37154"/>
                </a:lnTo>
                <a:lnTo>
                  <a:pt x="3414065" y="44546"/>
                </a:lnTo>
                <a:lnTo>
                  <a:pt x="3515326" y="52606"/>
                </a:lnTo>
                <a:lnTo>
                  <a:pt x="3616542" y="61336"/>
                </a:lnTo>
                <a:lnTo>
                  <a:pt x="3717713" y="70735"/>
                </a:lnTo>
                <a:lnTo>
                  <a:pt x="3818839" y="80803"/>
                </a:lnTo>
                <a:lnTo>
                  <a:pt x="3919919" y="91539"/>
                </a:lnTo>
                <a:lnTo>
                  <a:pt x="4020955" y="102945"/>
                </a:lnTo>
                <a:lnTo>
                  <a:pt x="4121945" y="115020"/>
                </a:lnTo>
                <a:lnTo>
                  <a:pt x="4222890" y="127764"/>
                </a:lnTo>
                <a:lnTo>
                  <a:pt x="4323789" y="141176"/>
                </a:lnTo>
                <a:lnTo>
                  <a:pt x="4361237" y="150592"/>
                </a:lnTo>
                <a:lnTo>
                  <a:pt x="4396148" y="167127"/>
                </a:lnTo>
                <a:lnTo>
                  <a:pt x="4427190" y="190152"/>
                </a:lnTo>
                <a:lnTo>
                  <a:pt x="4453182" y="218788"/>
                </a:lnTo>
                <a:lnTo>
                  <a:pt x="4473130" y="251944"/>
                </a:lnTo>
                <a:lnTo>
                  <a:pt x="4486276" y="288357"/>
                </a:lnTo>
                <a:lnTo>
                  <a:pt x="4492118" y="326638"/>
                </a:lnTo>
                <a:lnTo>
                  <a:pt x="4492406" y="336341"/>
                </a:lnTo>
                <a:lnTo>
                  <a:pt x="4492222" y="346024"/>
                </a:lnTo>
                <a:lnTo>
                  <a:pt x="4365751" y="1205609"/>
                </a:lnTo>
                <a:lnTo>
                  <a:pt x="4355272" y="1243245"/>
                </a:lnTo>
                <a:lnTo>
                  <a:pt x="4337644" y="1278093"/>
                </a:lnTo>
                <a:lnTo>
                  <a:pt x="4313551" y="1308800"/>
                </a:lnTo>
                <a:lnTo>
                  <a:pt x="4283927" y="1334176"/>
                </a:lnTo>
                <a:lnTo>
                  <a:pt x="4249920" y="1353238"/>
                </a:lnTo>
                <a:lnTo>
                  <a:pt x="4212849" y="1365246"/>
                </a:lnTo>
                <a:lnTo>
                  <a:pt x="4187145" y="1369091"/>
                </a:lnTo>
                <a:lnTo>
                  <a:pt x="4174151" y="1369736"/>
                </a:lnTo>
                <a:close/>
              </a:path>
            </a:pathLst>
          </a:custGeom>
          <a:solidFill>
            <a:srgbClr val="D4A2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 rot="21180000">
            <a:off x="6780578" y="1234777"/>
            <a:ext cx="98134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90">
                <a:solidFill>
                  <a:srgbClr val="FAECCC"/>
                </a:solidFill>
                <a:latin typeface="Trebuchet MS"/>
                <a:cs typeface="Trebuchet MS"/>
              </a:rPr>
              <a:t>A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 rot="21180000">
            <a:off x="6717077" y="2698571"/>
            <a:ext cx="98366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90">
                <a:solidFill>
                  <a:srgbClr val="FAECCC"/>
                </a:solidFill>
                <a:latin typeface="Trebuchet MS"/>
                <a:cs typeface="Trebuchet MS"/>
              </a:rPr>
              <a:t>A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 rot="21300000">
            <a:off x="7130190" y="1193982"/>
            <a:ext cx="99256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145">
                <a:solidFill>
                  <a:srgbClr val="FAECCC"/>
                </a:solidFill>
                <a:latin typeface="Trebuchet MS"/>
                <a:cs typeface="Trebuchet MS"/>
              </a:rPr>
              <a:t>P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 rot="21360000">
            <a:off x="7495734" y="1161184"/>
            <a:ext cx="988898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145">
                <a:solidFill>
                  <a:srgbClr val="FAECCC"/>
                </a:solidFill>
                <a:latin typeface="Trebuchet MS"/>
                <a:cs typeface="Trebuchet MS"/>
              </a:rPr>
              <a:t>P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 rot="21360000">
            <a:off x="7434542" y="2623213"/>
            <a:ext cx="95539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FAECCC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 rot="21420000">
            <a:off x="7839828" y="1139080"/>
            <a:ext cx="96366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85">
                <a:solidFill>
                  <a:srgbClr val="FAECCC"/>
                </a:solidFill>
                <a:latin typeface="Trebuchet MS"/>
                <a:cs typeface="Trebuchet MS"/>
              </a:rPr>
              <a:t>L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 rot="21420000">
            <a:off x="7743393" y="2599134"/>
            <a:ext cx="100906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839">
                <a:solidFill>
                  <a:srgbClr val="FAECCC"/>
                </a:solidFill>
                <a:latin typeface="Trebuchet MS"/>
                <a:cs typeface="Trebuchet MS"/>
              </a:rPr>
              <a:t>M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 rot="21480000">
            <a:off x="8125012" y="1126264"/>
            <a:ext cx="95074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FAECCC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706196" y="850947"/>
            <a:ext cx="788670" cy="2903220"/>
          </a:xfrm>
          <a:prstGeom prst="rect">
            <a:avLst/>
          </a:prstGeom>
        </p:spPr>
        <p:txBody>
          <a:bodyPr wrap="square" lIns="0" tIns="2012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85"/>
              </a:spcBef>
            </a:pPr>
            <a:r>
              <a:rPr dirty="0" sz="7200" spc="-1415">
                <a:solidFill>
                  <a:srgbClr val="FAECCC"/>
                </a:solidFill>
                <a:latin typeface="Trebuchet MS"/>
                <a:cs typeface="Trebuchet MS"/>
              </a:rPr>
              <a:t>C</a:t>
            </a:r>
            <a:r>
              <a:rPr dirty="0" sz="7200" spc="-1415">
                <a:solidFill>
                  <a:srgbClr val="FAECCC"/>
                </a:solidFill>
                <a:latin typeface="Trebuchet MS"/>
                <a:cs typeface="Trebuchet MS"/>
              </a:rPr>
              <a:t>A</a:t>
            </a:r>
            <a:endParaRPr sz="7200">
              <a:latin typeface="Trebuchet MS"/>
              <a:cs typeface="Trebuchet MS"/>
            </a:endParaRPr>
          </a:p>
          <a:p>
            <a:pPr marL="89535">
              <a:lnSpc>
                <a:spcPct val="100000"/>
              </a:lnSpc>
              <a:spcBef>
                <a:spcPts val="2810"/>
              </a:spcBef>
            </a:pPr>
            <a:r>
              <a:rPr dirty="0" sz="7200" spc="-1285">
                <a:solidFill>
                  <a:srgbClr val="FAECCC"/>
                </a:solidFill>
                <a:latin typeface="Trebuchet MS"/>
                <a:cs typeface="Trebuchet MS"/>
              </a:rPr>
              <a:t>L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 rot="60000">
            <a:off x="9152116" y="1124752"/>
            <a:ext cx="983196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520">
                <a:solidFill>
                  <a:srgbClr val="FAECCC"/>
                </a:solidFill>
                <a:latin typeface="Trebuchet MS"/>
                <a:cs typeface="Trebuchet MS"/>
              </a:rPr>
              <a:t>T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 rot="60000">
            <a:off x="9108870" y="2579535"/>
            <a:ext cx="100428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AECCC"/>
                </a:solidFill>
                <a:latin typeface="Trebuchet MS"/>
                <a:cs typeface="Trebuchet MS"/>
              </a:rPr>
              <a:t>C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 rot="180000">
            <a:off x="9466467" y="1137779"/>
            <a:ext cx="95074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FAECCC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 rot="180000">
            <a:off x="9476537" y="2594548"/>
            <a:ext cx="96366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85">
                <a:solidFill>
                  <a:srgbClr val="FAECCC"/>
                </a:solidFill>
                <a:latin typeface="Trebuchet MS"/>
                <a:cs typeface="Trebuchet MS"/>
              </a:rPr>
              <a:t>L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 rot="240000">
            <a:off x="9772979" y="1159591"/>
            <a:ext cx="1007462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600">
                <a:solidFill>
                  <a:srgbClr val="FAECCC"/>
                </a:solidFill>
                <a:latin typeface="Trebuchet MS"/>
                <a:cs typeface="Trebuchet MS"/>
              </a:rPr>
              <a:t>O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 rot="240000">
            <a:off x="9809680" y="2618398"/>
            <a:ext cx="100906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600">
                <a:solidFill>
                  <a:srgbClr val="FAECCC"/>
                </a:solidFill>
                <a:latin typeface="Trebuchet MS"/>
                <a:cs typeface="Trebuchet MS"/>
              </a:rPr>
              <a:t>O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 rot="300000">
            <a:off x="10178739" y="1196325"/>
            <a:ext cx="100906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FAECCC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110766" y="8464475"/>
              <a:ext cx="6128385" cy="1492250"/>
            </a:xfrm>
            <a:custGeom>
              <a:avLst/>
              <a:gdLst/>
              <a:ahLst/>
              <a:cxnLst/>
              <a:rect l="l" t="t" r="r" b="b"/>
              <a:pathLst>
                <a:path w="6128384" h="1492250">
                  <a:moveTo>
                    <a:pt x="5766984" y="1492085"/>
                  </a:moveTo>
                  <a:lnTo>
                    <a:pt x="5728108" y="1489339"/>
                  </a:lnTo>
                  <a:lnTo>
                    <a:pt x="5671171" y="1478501"/>
                  </a:lnTo>
                  <a:lnTo>
                    <a:pt x="5569968" y="1459988"/>
                  </a:lnTo>
                  <a:lnTo>
                    <a:pt x="5468661" y="1442211"/>
                  </a:lnTo>
                  <a:lnTo>
                    <a:pt x="5367250" y="1425169"/>
                  </a:lnTo>
                  <a:lnTo>
                    <a:pt x="5265734" y="1408864"/>
                  </a:lnTo>
                  <a:lnTo>
                    <a:pt x="5164114" y="1393294"/>
                  </a:lnTo>
                  <a:lnTo>
                    <a:pt x="5062389" y="1378460"/>
                  </a:lnTo>
                  <a:lnTo>
                    <a:pt x="4960559" y="1364362"/>
                  </a:lnTo>
                  <a:lnTo>
                    <a:pt x="4858625" y="1351000"/>
                  </a:lnTo>
                  <a:lnTo>
                    <a:pt x="4756587" y="1338373"/>
                  </a:lnTo>
                  <a:lnTo>
                    <a:pt x="4654444" y="1326483"/>
                  </a:lnTo>
                  <a:lnTo>
                    <a:pt x="4552196" y="1315328"/>
                  </a:lnTo>
                  <a:lnTo>
                    <a:pt x="4449844" y="1304909"/>
                  </a:lnTo>
                  <a:lnTo>
                    <a:pt x="4347396" y="1295227"/>
                  </a:lnTo>
                  <a:lnTo>
                    <a:pt x="4244904" y="1286286"/>
                  </a:lnTo>
                  <a:lnTo>
                    <a:pt x="4142377" y="1278087"/>
                  </a:lnTo>
                  <a:lnTo>
                    <a:pt x="4039815" y="1270631"/>
                  </a:lnTo>
                  <a:lnTo>
                    <a:pt x="3937218" y="1263918"/>
                  </a:lnTo>
                  <a:lnTo>
                    <a:pt x="3834586" y="1257946"/>
                  </a:lnTo>
                  <a:lnTo>
                    <a:pt x="3731919" y="1252717"/>
                  </a:lnTo>
                  <a:lnTo>
                    <a:pt x="3629217" y="1248231"/>
                  </a:lnTo>
                  <a:lnTo>
                    <a:pt x="3526479" y="1244486"/>
                  </a:lnTo>
                  <a:lnTo>
                    <a:pt x="3423707" y="1241485"/>
                  </a:lnTo>
                  <a:lnTo>
                    <a:pt x="3320899" y="1239225"/>
                  </a:lnTo>
                  <a:lnTo>
                    <a:pt x="3218056" y="1237708"/>
                  </a:lnTo>
                  <a:lnTo>
                    <a:pt x="3115178" y="1236933"/>
                  </a:lnTo>
                  <a:lnTo>
                    <a:pt x="3012274" y="1236901"/>
                  </a:lnTo>
                  <a:lnTo>
                    <a:pt x="2909396" y="1237611"/>
                  </a:lnTo>
                  <a:lnTo>
                    <a:pt x="2806552" y="1239064"/>
                  </a:lnTo>
                  <a:lnTo>
                    <a:pt x="2703743" y="1241258"/>
                  </a:lnTo>
                  <a:lnTo>
                    <a:pt x="2600969" y="1244196"/>
                  </a:lnTo>
                  <a:lnTo>
                    <a:pt x="2498229" y="1247875"/>
                  </a:lnTo>
                  <a:lnTo>
                    <a:pt x="2395524" y="1252297"/>
                  </a:lnTo>
                  <a:lnTo>
                    <a:pt x="2292854" y="1257462"/>
                  </a:lnTo>
                  <a:lnTo>
                    <a:pt x="2190218" y="1263369"/>
                  </a:lnTo>
                  <a:lnTo>
                    <a:pt x="2087617" y="1270018"/>
                  </a:lnTo>
                  <a:lnTo>
                    <a:pt x="1985050" y="1277410"/>
                  </a:lnTo>
                  <a:lnTo>
                    <a:pt x="1882518" y="1285544"/>
                  </a:lnTo>
                  <a:lnTo>
                    <a:pt x="1780021" y="1294420"/>
                  </a:lnTo>
                  <a:lnTo>
                    <a:pt x="1677567" y="1304038"/>
                  </a:lnTo>
                  <a:lnTo>
                    <a:pt x="1575208" y="1314393"/>
                  </a:lnTo>
                  <a:lnTo>
                    <a:pt x="1472953" y="1325483"/>
                  </a:lnTo>
                  <a:lnTo>
                    <a:pt x="1370803" y="1337309"/>
                  </a:lnTo>
                  <a:lnTo>
                    <a:pt x="1268756" y="1349872"/>
                  </a:lnTo>
                  <a:lnTo>
                    <a:pt x="1166814" y="1363170"/>
                  </a:lnTo>
                  <a:lnTo>
                    <a:pt x="1064975" y="1377204"/>
                  </a:lnTo>
                  <a:lnTo>
                    <a:pt x="963241" y="1391974"/>
                  </a:lnTo>
                  <a:lnTo>
                    <a:pt x="861611" y="1407480"/>
                  </a:lnTo>
                  <a:lnTo>
                    <a:pt x="760085" y="1423721"/>
                  </a:lnTo>
                  <a:lnTo>
                    <a:pt x="658662" y="1440699"/>
                  </a:lnTo>
                  <a:lnTo>
                    <a:pt x="557344" y="1458412"/>
                  </a:lnTo>
                  <a:lnTo>
                    <a:pt x="456130" y="1476862"/>
                  </a:lnTo>
                  <a:lnTo>
                    <a:pt x="399186" y="1487664"/>
                  </a:lnTo>
                  <a:lnTo>
                    <a:pt x="392761" y="1488649"/>
                  </a:lnTo>
                  <a:lnTo>
                    <a:pt x="353815" y="1490092"/>
                  </a:lnTo>
                  <a:lnTo>
                    <a:pt x="315340" y="1483873"/>
                  </a:lnTo>
                  <a:lnTo>
                    <a:pt x="278830" y="1470233"/>
                  </a:lnTo>
                  <a:lnTo>
                    <a:pt x="245700" y="1449702"/>
                  </a:lnTo>
                  <a:lnTo>
                    <a:pt x="217233" y="1423075"/>
                  </a:lnTo>
                  <a:lnTo>
                    <a:pt x="194534" y="1391385"/>
                  </a:lnTo>
                  <a:lnTo>
                    <a:pt x="178482" y="1355859"/>
                  </a:lnTo>
                  <a:lnTo>
                    <a:pt x="3747" y="506648"/>
                  </a:lnTo>
                  <a:lnTo>
                    <a:pt x="0" y="468194"/>
                  </a:lnTo>
                  <a:lnTo>
                    <a:pt x="241" y="458512"/>
                  </a:lnTo>
                  <a:lnTo>
                    <a:pt x="5910" y="420294"/>
                  </a:lnTo>
                  <a:lnTo>
                    <a:pt x="18895" y="383906"/>
                  </a:lnTo>
                  <a:lnTo>
                    <a:pt x="38700" y="350736"/>
                  </a:lnTo>
                  <a:lnTo>
                    <a:pt x="64571" y="322047"/>
                  </a:lnTo>
                  <a:lnTo>
                    <a:pt x="95522" y="298934"/>
                  </a:lnTo>
                  <a:lnTo>
                    <a:pt x="130372" y="282277"/>
                  </a:lnTo>
                  <a:lnTo>
                    <a:pt x="257393" y="255827"/>
                  </a:lnTo>
                  <a:lnTo>
                    <a:pt x="356616" y="237888"/>
                  </a:lnTo>
                  <a:lnTo>
                    <a:pt x="455931" y="220599"/>
                  </a:lnTo>
                  <a:lnTo>
                    <a:pt x="555339" y="203961"/>
                  </a:lnTo>
                  <a:lnTo>
                    <a:pt x="654839" y="187973"/>
                  </a:lnTo>
                  <a:lnTo>
                    <a:pt x="754432" y="172636"/>
                  </a:lnTo>
                  <a:lnTo>
                    <a:pt x="854117" y="157948"/>
                  </a:lnTo>
                  <a:lnTo>
                    <a:pt x="953895" y="143912"/>
                  </a:lnTo>
                  <a:lnTo>
                    <a:pt x="1053766" y="130525"/>
                  </a:lnTo>
                  <a:lnTo>
                    <a:pt x="1153728" y="117790"/>
                  </a:lnTo>
                  <a:lnTo>
                    <a:pt x="1253784" y="105704"/>
                  </a:lnTo>
                  <a:lnTo>
                    <a:pt x="1353932" y="94269"/>
                  </a:lnTo>
                  <a:lnTo>
                    <a:pt x="1454172" y="83485"/>
                  </a:lnTo>
                  <a:lnTo>
                    <a:pt x="1554505" y="73350"/>
                  </a:lnTo>
                  <a:lnTo>
                    <a:pt x="1654923" y="63867"/>
                  </a:lnTo>
                  <a:lnTo>
                    <a:pt x="1755380" y="55040"/>
                  </a:lnTo>
                  <a:lnTo>
                    <a:pt x="1855867" y="46868"/>
                  </a:lnTo>
                  <a:lnTo>
                    <a:pt x="1956385" y="39353"/>
                  </a:lnTo>
                  <a:lnTo>
                    <a:pt x="2056933" y="32495"/>
                  </a:lnTo>
                  <a:lnTo>
                    <a:pt x="2157513" y="26292"/>
                  </a:lnTo>
                  <a:lnTo>
                    <a:pt x="2258123" y="20746"/>
                  </a:lnTo>
                  <a:lnTo>
                    <a:pt x="2358764" y="15855"/>
                  </a:lnTo>
                  <a:lnTo>
                    <a:pt x="2459436" y="11622"/>
                  </a:lnTo>
                  <a:lnTo>
                    <a:pt x="2560139" y="8044"/>
                  </a:lnTo>
                  <a:lnTo>
                    <a:pt x="2660872" y="5123"/>
                  </a:lnTo>
                  <a:lnTo>
                    <a:pt x="2761637" y="2857"/>
                  </a:lnTo>
                  <a:lnTo>
                    <a:pt x="2862432" y="1249"/>
                  </a:lnTo>
                  <a:lnTo>
                    <a:pt x="2963258" y="296"/>
                  </a:lnTo>
                  <a:lnTo>
                    <a:pt x="3064114" y="0"/>
                  </a:lnTo>
                  <a:lnTo>
                    <a:pt x="3164971" y="359"/>
                  </a:lnTo>
                  <a:lnTo>
                    <a:pt x="3265796" y="1375"/>
                  </a:lnTo>
                  <a:lnTo>
                    <a:pt x="3366590" y="3048"/>
                  </a:lnTo>
                  <a:lnTo>
                    <a:pt x="3467353" y="5376"/>
                  </a:lnTo>
                  <a:lnTo>
                    <a:pt x="3568085" y="8361"/>
                  </a:lnTo>
                  <a:lnTo>
                    <a:pt x="3668785" y="12002"/>
                  </a:lnTo>
                  <a:lnTo>
                    <a:pt x="3769455" y="16299"/>
                  </a:lnTo>
                  <a:lnTo>
                    <a:pt x="3870093" y="21252"/>
                  </a:lnTo>
                  <a:lnTo>
                    <a:pt x="3970699" y="26862"/>
                  </a:lnTo>
                  <a:lnTo>
                    <a:pt x="4071275" y="33128"/>
                  </a:lnTo>
                  <a:lnTo>
                    <a:pt x="4171819" y="40050"/>
                  </a:lnTo>
                  <a:lnTo>
                    <a:pt x="4272333" y="47628"/>
                  </a:lnTo>
                  <a:lnTo>
                    <a:pt x="4372814" y="55862"/>
                  </a:lnTo>
                  <a:lnTo>
                    <a:pt x="4473265" y="64753"/>
                  </a:lnTo>
                  <a:lnTo>
                    <a:pt x="4573677" y="74299"/>
                  </a:lnTo>
                  <a:lnTo>
                    <a:pt x="4674004" y="84496"/>
                  </a:lnTo>
                  <a:lnTo>
                    <a:pt x="4774237" y="95344"/>
                  </a:lnTo>
                  <a:lnTo>
                    <a:pt x="4874378" y="106842"/>
                  </a:lnTo>
                  <a:lnTo>
                    <a:pt x="4974426" y="118990"/>
                  </a:lnTo>
                  <a:lnTo>
                    <a:pt x="5074381" y="131789"/>
                  </a:lnTo>
                  <a:lnTo>
                    <a:pt x="5174243" y="145238"/>
                  </a:lnTo>
                  <a:lnTo>
                    <a:pt x="5274012" y="159337"/>
                  </a:lnTo>
                  <a:lnTo>
                    <a:pt x="5373688" y="174087"/>
                  </a:lnTo>
                  <a:lnTo>
                    <a:pt x="5473271" y="189487"/>
                  </a:lnTo>
                  <a:lnTo>
                    <a:pt x="5572761" y="205538"/>
                  </a:lnTo>
                  <a:lnTo>
                    <a:pt x="5672159" y="222239"/>
                  </a:lnTo>
                  <a:lnTo>
                    <a:pt x="5771463" y="239590"/>
                  </a:lnTo>
                  <a:lnTo>
                    <a:pt x="5870675" y="257591"/>
                  </a:lnTo>
                  <a:lnTo>
                    <a:pt x="5969793" y="276243"/>
                  </a:lnTo>
                  <a:lnTo>
                    <a:pt x="6006695" y="287652"/>
                  </a:lnTo>
                  <a:lnTo>
                    <a:pt x="6040678" y="306016"/>
                  </a:lnTo>
                  <a:lnTo>
                    <a:pt x="6070445" y="330635"/>
                  </a:lnTo>
                  <a:lnTo>
                    <a:pt x="6094862" y="360570"/>
                  </a:lnTo>
                  <a:lnTo>
                    <a:pt x="6113001" y="394681"/>
                  </a:lnTo>
                  <a:lnTo>
                    <a:pt x="6124167" y="431668"/>
                  </a:lnTo>
                  <a:lnTo>
                    <a:pt x="6127936" y="470120"/>
                  </a:lnTo>
                  <a:lnTo>
                    <a:pt x="6127700" y="479802"/>
                  </a:lnTo>
                  <a:lnTo>
                    <a:pt x="5954235" y="1338902"/>
                  </a:lnTo>
                  <a:lnTo>
                    <a:pt x="5941734" y="1375827"/>
                  </a:lnTo>
                  <a:lnTo>
                    <a:pt x="5922243" y="1409587"/>
                  </a:lnTo>
                  <a:lnTo>
                    <a:pt x="5896516" y="1438872"/>
                  </a:lnTo>
                  <a:lnTo>
                    <a:pt x="5865553" y="1462547"/>
                  </a:lnTo>
                  <a:lnTo>
                    <a:pt x="5830552" y="1479693"/>
                  </a:lnTo>
                  <a:lnTo>
                    <a:pt x="5792870" y="1489647"/>
                  </a:lnTo>
                  <a:lnTo>
                    <a:pt x="5773478" y="1491795"/>
                  </a:lnTo>
                  <a:lnTo>
                    <a:pt x="5766984" y="1492085"/>
                  </a:lnTo>
                  <a:close/>
                </a:path>
              </a:pathLst>
            </a:custGeom>
            <a:solidFill>
              <a:srgbClr val="D4A27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 rot="21000000">
            <a:off x="12002492" y="8864174"/>
            <a:ext cx="977923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E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 rot="21120000">
            <a:off x="12352132" y="8802054"/>
            <a:ext cx="100906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FEFADF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 rot="21180000">
            <a:off x="12755945" y="8744442"/>
            <a:ext cx="100560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D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 rot="21300000">
            <a:off x="13137761" y="8701206"/>
            <a:ext cx="982963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E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 rot="21360000">
            <a:off x="13495834" y="8667502"/>
            <a:ext cx="1004550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420">
                <a:solidFill>
                  <a:srgbClr val="FEFADF"/>
                </a:solidFill>
                <a:latin typeface="Trebuchet MS"/>
                <a:cs typeface="Trebuchet MS"/>
              </a:rPr>
              <a:t>N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 rot="21480000">
            <a:off x="13901475" y="8640809"/>
            <a:ext cx="101671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550">
                <a:solidFill>
                  <a:srgbClr val="FEFADF"/>
                </a:solidFill>
                <a:latin typeface="Trebuchet MS"/>
                <a:cs typeface="Trebuchet MS"/>
              </a:rPr>
              <a:t>G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 rot="21540000">
            <a:off x="14299651" y="8626348"/>
            <a:ext cx="978600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E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943783" y="8540626"/>
            <a:ext cx="39306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1320">
                <a:solidFill>
                  <a:srgbClr val="FEFADF"/>
                </a:solidFill>
                <a:latin typeface="Trebuchet MS"/>
                <a:cs typeface="Trebuchet MS"/>
              </a:rPr>
              <a:t>R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 rot="120000">
            <a:off x="15313914" y="8635366"/>
            <a:ext cx="983196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715">
                <a:solidFill>
                  <a:srgbClr val="FEFADF"/>
                </a:solidFill>
                <a:latin typeface="Trebuchet MS"/>
                <a:cs typeface="Trebuchet MS"/>
              </a:rPr>
              <a:t>S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180000">
            <a:off x="15665801" y="8655042"/>
            <a:ext cx="99256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145">
                <a:solidFill>
                  <a:srgbClr val="FEFADF"/>
                </a:solidFill>
                <a:latin typeface="Trebuchet MS"/>
                <a:cs typeface="Trebuchet MS"/>
              </a:rPr>
              <a:t>P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300000">
            <a:off x="16024003" y="8682736"/>
            <a:ext cx="976579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E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360000">
            <a:off x="16375308" y="8720428"/>
            <a:ext cx="100219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C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420000">
            <a:off x="16722448" y="8761602"/>
            <a:ext cx="956319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25">
                <a:solidFill>
                  <a:srgbClr val="FEFADF"/>
                </a:solidFill>
                <a:latin typeface="Trebuchet MS"/>
                <a:cs typeface="Trebuchet MS"/>
              </a:rPr>
              <a:t>I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 rot="540000">
            <a:off x="17007530" y="8805322"/>
            <a:ext cx="97502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1200">
                <a:solidFill>
                  <a:srgbClr val="FEFADF"/>
                </a:solidFill>
                <a:latin typeface="Trebuchet MS"/>
                <a:cs typeface="Trebuchet MS"/>
              </a:rPr>
              <a:t>E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 rot="600000">
            <a:off x="17342462" y="8863080"/>
            <a:ext cx="982034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200"/>
              </a:lnSpc>
            </a:pPr>
            <a:r>
              <a:rPr dirty="0" sz="7200" spc="-715">
                <a:solidFill>
                  <a:srgbClr val="FEFADF"/>
                </a:solidFill>
                <a:latin typeface="Trebuchet MS"/>
                <a:cs typeface="Trebuchet MS"/>
              </a:rPr>
              <a:t>S</a:t>
            </a:r>
            <a:endParaRPr sz="7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u-1709868</dc:creator>
  <cp:keywords>DAFg9nvM9vA,BAFg9gvjlKo</cp:keywords>
  <dc:title>Application of animal coning</dc:title>
  <dcterms:created xsi:type="dcterms:W3CDTF">2023-05-06T02:49:13Z</dcterms:created>
  <dcterms:modified xsi:type="dcterms:W3CDTF">2023-05-06T02:49:13Z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2023-05-05T00:00:00Z</vt:filetime>
  </property>
  <property fmtid="{D5CDD505-2E9C-101B-9397-08002B2CF9AE}" pid="3" name="Creator">
    <vt:lpwstr>Canva</vt:lpwstr>
  </property>
  <property fmtid="{D5CDD505-2E9C-101B-9397-08002B2CF9AE}" pid="4" name="LastSaved">
    <vt:filetime>2023-05-06T00:00:00Z</vt:filetime>
  </property>
</Properties>
</file>